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96.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234.xml"/>
  <Override ContentType="application/vnd.openxmlformats-officedocument.presentationml.slideLayout+xml" PartName="/ppt/slideLayouts/slideLayout102.xml"/>
  <Override ContentType="application/vnd.openxmlformats-officedocument.presentationml.slideLayout+xml" PartName="/ppt/slideLayouts/slideLayout331.xml"/>
  <Override ContentType="application/vnd.openxmlformats-officedocument.presentationml.slideLayout+xml" PartName="/ppt/slideLayouts/slideLayout188.xml"/>
  <Override ContentType="application/vnd.openxmlformats-officedocument.presentationml.slideLayout+xml" PartName="/ppt/slideLayouts/slideLayout242.xml"/>
  <Override ContentType="application/vnd.openxmlformats-officedocument.presentationml.slideLayout+xml" PartName="/ppt/slideLayouts/slideLayout165.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293.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257.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1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238.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304.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66.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249.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270.xml"/>
  <Override ContentType="application/vnd.openxmlformats-officedocument.presentationml.slideLayout+xml" PartName="/ppt/slideLayouts/slideLayout45.xml"/>
  <Override ContentType="application/vnd.openxmlformats-officedocument.presentationml.slideLayout+xml" PartName="/ppt/slideLayouts/slideLayout253.xml"/>
  <Override ContentType="application/vnd.openxmlformats-officedocument.presentationml.slideLayout+xml" PartName="/ppt/slideLayouts/slideLayout296.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68.xml"/>
  <Override ContentType="application/vnd.openxmlformats-officedocument.presentationml.slideLayout+xml" PartName="/ppt/slideLayouts/slideLayout21.xml"/>
  <Override ContentType="application/vnd.openxmlformats-officedocument.presentationml.slideLayout+xml" PartName="/ppt/slideLayouts/slideLayout294.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88.xml"/>
  <Override ContentType="application/vnd.openxmlformats-officedocument.presentationml.slideLayout+xml" PartName="/ppt/slideLayouts/slideLayout245.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231.xml"/>
  <Override ContentType="application/vnd.openxmlformats-officedocument.presentationml.slideLayout+xml" PartName="/ppt/slideLayouts/slideLayout274.xml"/>
  <Override ContentType="application/vnd.openxmlformats-officedocument.presentationml.slideLayout+xml" PartName="/ppt/slideLayouts/slideLayout32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329.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99.xml"/>
  <Override ContentType="application/vnd.openxmlformats-officedocument.presentationml.slideLayout+xml" PartName="/ppt/slideLayouts/slideLayout256.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263.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46.xml"/>
  <Override ContentType="application/vnd.openxmlformats-officedocument.presentationml.slideLayout+xml" PartName="/ppt/slideLayouts/slideLayout290.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67.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241.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320.xml"/>
  <Override ContentType="application/vnd.openxmlformats-officedocument.presentationml.slideLayout+xml" PartName="/ppt/slideLayouts/slideLayout171.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305.xml"/>
  <Override ContentType="application/vnd.openxmlformats-officedocument.presentationml.slideLayout+xml" PartName="/ppt/slideLayouts/slideLayout47.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5.xml"/>
  <Override ContentType="application/vnd.openxmlformats-officedocument.presentationml.slideLayout+xml" PartName="/ppt/slideLayouts/slideLayout259.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20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228.xml"/>
  <Override ContentType="application/vnd.openxmlformats-officedocument.presentationml.slideLayout+xml" PartName="/ppt/slideLayouts/slideLayout135.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291.xml"/>
  <Override ContentType="application/vnd.openxmlformats-officedocument.presentationml.slideLayout+xml" PartName="/ppt/slideLayouts/slideLayout325.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28.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166.xml"/>
  <Override ContentType="application/vnd.openxmlformats-officedocument.presentationml.slideLayout+xml" PartName="/ppt/slideLayouts/slideLayout247.xml"/>
  <Override ContentType="application/vnd.openxmlformats-officedocument.presentationml.slideLayout+xml" PartName="/ppt/slideLayouts/slideLayout272.xml"/>
  <Override ContentType="application/vnd.openxmlformats-officedocument.presentationml.slideLayout+xml" PartName="/ppt/slideLayouts/slideLayout140.xml"/>
  <Override ContentType="application/vnd.openxmlformats-officedocument.presentationml.slideLayout+xml" PartName="/ppt/slideLayouts/slideLayout264.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255.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240.xml"/>
  <Override ContentType="application/vnd.openxmlformats-officedocument.presentationml.slideLayout+xml" PartName="/ppt/slideLayouts/slideLayout15.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28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0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233.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326.xml"/>
  <Override ContentType="application/vnd.openxmlformats-officedocument.presentationml.slideLayout+xml" PartName="/ppt/slideLayouts/slideLayout292.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215.xml"/>
  <Override ContentType="application/vnd.openxmlformats-officedocument.presentationml.slideLayout+xml" PartName="/ppt/slideLayouts/slideLayout276.xml"/>
  <Override ContentType="application/vnd.openxmlformats-officedocument.presentationml.slideLayout+xml" PartName="/ppt/slideLayouts/slideLayout25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261.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312.xml"/>
  <Override ContentType="application/vnd.openxmlformats-officedocument.presentationml.slideLayout+xml" PartName="/ppt/slideLayouts/slideLayout209.xml"/>
  <Override ContentType="application/vnd.openxmlformats-officedocument.presentationml.slideLayout+xml" PartName="/ppt/slideLayouts/slideLayout227.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222.xml"/>
  <Override ContentType="application/vnd.openxmlformats-officedocument.presentationml.slideLayout+xml" PartName="/ppt/slideLayouts/slideLayout282.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327.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271.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254.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979" r:id="rId5"/>
    <p:sldMasterId id="2147483980" r:id="rId6"/>
    <p:sldMasterId id="2147483981"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Lst>
  <p:sldSz cy="5143500" cx="9144000"/>
  <p:notesSz cx="6858000" cy="9144000"/>
  <p:embeddedFontLst>
    <p:embeddedFont>
      <p:font typeface="Lexend Deca Light"/>
      <p:regular r:id="rId59"/>
      <p:bold r:id="rId60"/>
    </p:embeddedFont>
    <p:embeddedFont>
      <p:font typeface="Lexend Deca Medium"/>
      <p:regular r:id="rId61"/>
      <p:bold r:id="rId62"/>
    </p:embeddedFont>
    <p:embeddedFont>
      <p:font typeface="Source Code Pro"/>
      <p:regular r:id="rId63"/>
      <p:bold r:id="rId64"/>
      <p:italic r:id="rId65"/>
      <p:boldItalic r:id="rId66"/>
    </p:embeddedFont>
    <p:embeddedFont>
      <p:font typeface="Lexend Deca ExtraLight"/>
      <p:regular r:id="rId67"/>
      <p:bold r:id="rId68"/>
    </p:embeddedFont>
    <p:embeddedFont>
      <p:font typeface="Source Code Pro SemiBold"/>
      <p:regular r:id="rId69"/>
      <p:bold r:id="rId70"/>
      <p:italic r:id="rId71"/>
      <p:boldItalic r:id="rId72"/>
    </p:embeddedFont>
    <p:embeddedFont>
      <p:font typeface="Barlow Medium"/>
      <p:regular r:id="rId73"/>
      <p:bold r:id="rId74"/>
      <p:italic r:id="rId75"/>
      <p:boldItalic r:id="rId76"/>
    </p:embeddedFont>
    <p:embeddedFont>
      <p:font typeface="Source Code Pro Medium"/>
      <p:regular r:id="rId77"/>
      <p:bold r:id="rId78"/>
      <p:italic r:id="rId79"/>
      <p:boldItalic r:id="rId80"/>
    </p:embeddedFont>
    <p:embeddedFont>
      <p:font typeface="Lexend Deca"/>
      <p:regular r:id="rId81"/>
      <p:bold r:id="rId82"/>
    </p:embeddedFont>
    <p:embeddedFont>
      <p:font typeface="Barlow Light"/>
      <p:regular r:id="rId83"/>
      <p:bold r:id="rId84"/>
      <p:italic r:id="rId85"/>
      <p:boldItalic r:id="rId8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CD98E52-9EA0-4F41-B643-71EF46BAA616}">
  <a:tblStyle styleId="{0CD98E52-9EA0-4F41-B643-71EF46BAA61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42" Type="http://schemas.openxmlformats.org/officeDocument/2006/relationships/slide" Target="slides/slide34.xml"/><Relationship Id="rId41" Type="http://schemas.openxmlformats.org/officeDocument/2006/relationships/slide" Target="slides/slide33.xml"/><Relationship Id="rId44" Type="http://schemas.openxmlformats.org/officeDocument/2006/relationships/slide" Target="slides/slide36.xml"/><Relationship Id="rId43" Type="http://schemas.openxmlformats.org/officeDocument/2006/relationships/slide" Target="slides/slide35.xml"/><Relationship Id="rId46" Type="http://schemas.openxmlformats.org/officeDocument/2006/relationships/slide" Target="slides/slide38.xml"/><Relationship Id="rId45" Type="http://schemas.openxmlformats.org/officeDocument/2006/relationships/slide" Target="slides/slide37.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31" Type="http://schemas.openxmlformats.org/officeDocument/2006/relationships/slide" Target="slides/slide23.xml"/><Relationship Id="rId30" Type="http://schemas.openxmlformats.org/officeDocument/2006/relationships/slide" Target="slides/slide22.xml"/><Relationship Id="rId33" Type="http://schemas.openxmlformats.org/officeDocument/2006/relationships/slide" Target="slides/slide25.xml"/><Relationship Id="rId32" Type="http://schemas.openxmlformats.org/officeDocument/2006/relationships/slide" Target="slides/slide24.xml"/><Relationship Id="rId35" Type="http://schemas.openxmlformats.org/officeDocument/2006/relationships/slide" Target="slides/slide27.xml"/><Relationship Id="rId34" Type="http://schemas.openxmlformats.org/officeDocument/2006/relationships/slide" Target="slides/slide26.xml"/><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20" Type="http://schemas.openxmlformats.org/officeDocument/2006/relationships/slide" Target="slides/slide12.xml"/><Relationship Id="rId22" Type="http://schemas.openxmlformats.org/officeDocument/2006/relationships/slide" Target="slides/slide14.xml"/><Relationship Id="rId21" Type="http://schemas.openxmlformats.org/officeDocument/2006/relationships/slide" Target="slides/slide13.xml"/><Relationship Id="rId24" Type="http://schemas.openxmlformats.org/officeDocument/2006/relationships/slide" Target="slides/slide16.xml"/><Relationship Id="rId23" Type="http://schemas.openxmlformats.org/officeDocument/2006/relationships/slide" Target="slides/slide15.xml"/><Relationship Id="rId26" Type="http://schemas.openxmlformats.org/officeDocument/2006/relationships/slide" Target="slides/slide18.xml"/><Relationship Id="rId25" Type="http://schemas.openxmlformats.org/officeDocument/2006/relationships/slide" Target="slides/slide17.xml"/><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11" Type="http://schemas.openxmlformats.org/officeDocument/2006/relationships/slide" Target="slides/slide3.xml"/><Relationship Id="rId10" Type="http://schemas.openxmlformats.org/officeDocument/2006/relationships/slide" Target="slides/slide2.xml"/><Relationship Id="rId13" Type="http://schemas.openxmlformats.org/officeDocument/2006/relationships/slide" Target="slides/slide5.xml"/><Relationship Id="rId12" Type="http://schemas.openxmlformats.org/officeDocument/2006/relationships/slide" Target="slides/slide4.xml"/><Relationship Id="rId15" Type="http://schemas.openxmlformats.org/officeDocument/2006/relationships/slide" Target="slides/slide7.xml"/><Relationship Id="rId14" Type="http://schemas.openxmlformats.org/officeDocument/2006/relationships/slide" Target="slides/slide6.xml"/><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 Id="rId84" Type="http://schemas.openxmlformats.org/officeDocument/2006/relationships/font" Target="fonts/BarlowLight-bold.fntdata"/><Relationship Id="rId83" Type="http://schemas.openxmlformats.org/officeDocument/2006/relationships/font" Target="fonts/BarlowLight-regular.fntdata"/><Relationship Id="rId86" Type="http://schemas.openxmlformats.org/officeDocument/2006/relationships/font" Target="fonts/BarlowLight-boldItalic.fntdata"/><Relationship Id="rId85" Type="http://schemas.openxmlformats.org/officeDocument/2006/relationships/font" Target="fonts/BarlowLight-italic.fntdata"/><Relationship Id="rId80" Type="http://schemas.openxmlformats.org/officeDocument/2006/relationships/font" Target="fonts/SourceCodeProMedium-boldItalic.fntdata"/><Relationship Id="rId82" Type="http://schemas.openxmlformats.org/officeDocument/2006/relationships/font" Target="fonts/LexendDeca-bold.fntdata"/><Relationship Id="rId81" Type="http://schemas.openxmlformats.org/officeDocument/2006/relationships/font" Target="fonts/LexendDeca-regular.fntdata"/><Relationship Id="rId1" Type="http://schemas.openxmlformats.org/officeDocument/2006/relationships/theme" Target="theme/theme4.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1.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slideMaster" Target="slideMasters/slideMaster3.xml"/><Relationship Id="rId8" Type="http://schemas.openxmlformats.org/officeDocument/2006/relationships/notesMaster" Target="notesMasters/notesMaster1.xml"/><Relationship Id="rId73" Type="http://schemas.openxmlformats.org/officeDocument/2006/relationships/font" Target="fonts/BarlowMedium-regular.fntdata"/><Relationship Id="rId72" Type="http://schemas.openxmlformats.org/officeDocument/2006/relationships/font" Target="fonts/SourceCodeProSemiBold-boldItalic.fntdata"/><Relationship Id="rId75" Type="http://schemas.openxmlformats.org/officeDocument/2006/relationships/font" Target="fonts/BarlowMedium-italic.fntdata"/><Relationship Id="rId74" Type="http://schemas.openxmlformats.org/officeDocument/2006/relationships/font" Target="fonts/BarlowMedium-bold.fntdata"/><Relationship Id="rId77" Type="http://schemas.openxmlformats.org/officeDocument/2006/relationships/font" Target="fonts/SourceCodeProMedium-regular.fntdata"/><Relationship Id="rId76" Type="http://schemas.openxmlformats.org/officeDocument/2006/relationships/font" Target="fonts/BarlowMedium-boldItalic.fntdata"/><Relationship Id="rId79" Type="http://schemas.openxmlformats.org/officeDocument/2006/relationships/font" Target="fonts/SourceCodeProMedium-italic.fntdata"/><Relationship Id="rId78" Type="http://schemas.openxmlformats.org/officeDocument/2006/relationships/font" Target="fonts/SourceCodeProMedium-bold.fntdata"/><Relationship Id="rId71" Type="http://schemas.openxmlformats.org/officeDocument/2006/relationships/font" Target="fonts/SourceCodeProSemiBold-italic.fntdata"/><Relationship Id="rId70" Type="http://schemas.openxmlformats.org/officeDocument/2006/relationships/font" Target="fonts/SourceCodeProSemiBold-bold.fntdata"/><Relationship Id="rId62" Type="http://schemas.openxmlformats.org/officeDocument/2006/relationships/font" Target="fonts/LexendDecaMedium-bold.fntdata"/><Relationship Id="rId61" Type="http://schemas.openxmlformats.org/officeDocument/2006/relationships/font" Target="fonts/LexendDecaMedium-regular.fntdata"/><Relationship Id="rId64" Type="http://schemas.openxmlformats.org/officeDocument/2006/relationships/font" Target="fonts/SourceCodePro-bold.fntdata"/><Relationship Id="rId63" Type="http://schemas.openxmlformats.org/officeDocument/2006/relationships/font" Target="fonts/SourceCodePro-regular.fntdata"/><Relationship Id="rId66" Type="http://schemas.openxmlformats.org/officeDocument/2006/relationships/font" Target="fonts/SourceCodePro-boldItalic.fntdata"/><Relationship Id="rId65" Type="http://schemas.openxmlformats.org/officeDocument/2006/relationships/font" Target="fonts/SourceCodePro-italic.fntdata"/><Relationship Id="rId68" Type="http://schemas.openxmlformats.org/officeDocument/2006/relationships/font" Target="fonts/LexendDecaExtraLight-bold.fntdata"/><Relationship Id="rId67" Type="http://schemas.openxmlformats.org/officeDocument/2006/relationships/font" Target="fonts/LexendDecaExtraLight-regular.fntdata"/><Relationship Id="rId60" Type="http://schemas.openxmlformats.org/officeDocument/2006/relationships/font" Target="fonts/LexendDecaLight-bold.fntdata"/><Relationship Id="rId69" Type="http://schemas.openxmlformats.org/officeDocument/2006/relationships/font" Target="fonts/SourceCodeProSemiBold-regular.fntdata"/><Relationship Id="rId51" Type="http://schemas.openxmlformats.org/officeDocument/2006/relationships/slide" Target="slides/slide43.xml"/><Relationship Id="rId50" Type="http://schemas.openxmlformats.org/officeDocument/2006/relationships/slide" Target="slides/slide42.xml"/><Relationship Id="rId53" Type="http://schemas.openxmlformats.org/officeDocument/2006/relationships/slide" Target="slides/slide45.xml"/><Relationship Id="rId52" Type="http://schemas.openxmlformats.org/officeDocument/2006/relationships/slide" Target="slides/slide44.xml"/><Relationship Id="rId55" Type="http://schemas.openxmlformats.org/officeDocument/2006/relationships/slide" Target="slides/slide47.xml"/><Relationship Id="rId54" Type="http://schemas.openxmlformats.org/officeDocument/2006/relationships/slide" Target="slides/slide46.xml"/><Relationship Id="rId57" Type="http://schemas.openxmlformats.org/officeDocument/2006/relationships/slide" Target="slides/slide49.xml"/><Relationship Id="rId56" Type="http://schemas.openxmlformats.org/officeDocument/2006/relationships/slide" Target="slides/slide48.xml"/><Relationship Id="rId59" Type="http://schemas.openxmlformats.org/officeDocument/2006/relationships/font" Target="fonts/LexendDecaLight-regular.fntdata"/><Relationship Id="rId58" Type="http://schemas.openxmlformats.org/officeDocument/2006/relationships/slide" Target="slides/slide5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youtube.com/watch?v=EE8ZTQxa0AM" TargetMode="Externa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forms.gle/rDMGKWGEkt9vsPds8" TargetMode="External"/><Relationship Id="rId3" Type="http://schemas.openxmlformats.org/officeDocument/2006/relationships/hyperlink" Target="https://www.mongodb.com/academia" TargetMode="External"/><Relationship Id="rId4" Type="http://schemas.openxmlformats.org/officeDocument/2006/relationships/hyperlink" Target="https://www.mongodb.com/students" TargetMode="Externa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learn.mongodb.com" TargetMode="External"/><Relationship Id="rId3" Type="http://schemas.openxmlformats.org/officeDocument/2006/relationships/hyperlink" Target="http://www.mongodb.com/academia" TargetMode="External"/><Relationship Id="rId4" Type="http://schemas.openxmlformats.org/officeDocument/2006/relationships/hyperlink" Target="https://www.mongodb.com/students" TargetMode="External"/><Relationship Id="rId5" Type="http://schemas.openxmlformats.org/officeDocument/2006/relationships/hyperlink" Target="https://www.mongodb.com/students" TargetMode="External"/><Relationship Id="rId6" Type="http://schemas.openxmlformats.org/officeDocument/2006/relationships/hyperlink" Target="https://www.mongodb.com/students" TargetMode="Externa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0" name="Shape 4870"/>
        <p:cNvGrpSpPr/>
        <p:nvPr/>
      </p:nvGrpSpPr>
      <p:grpSpPr>
        <a:xfrm>
          <a:off x="0" y="0"/>
          <a:ext cx="0" cy="0"/>
          <a:chOff x="0" y="0"/>
          <a:chExt cx="0" cy="0"/>
        </a:xfrm>
      </p:grpSpPr>
      <p:sp>
        <p:nvSpPr>
          <p:cNvPr id="4871" name="Google Shape;4871;g13e3b520caa_0_10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2" name="Google Shape;4872;g13e3b520caa_0_10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4" name="Shape 4994"/>
        <p:cNvGrpSpPr/>
        <p:nvPr/>
      </p:nvGrpSpPr>
      <p:grpSpPr>
        <a:xfrm>
          <a:off x="0" y="0"/>
          <a:ext cx="0" cy="0"/>
          <a:chOff x="0" y="0"/>
          <a:chExt cx="0" cy="0"/>
        </a:xfrm>
      </p:grpSpPr>
      <p:sp>
        <p:nvSpPr>
          <p:cNvPr id="4995" name="Google Shape;4995;g142440eb54d_5_54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96" name="Google Shape;4996;g142440eb54d_5_54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Key-value databases use a very simple schema: a unique key is paired with a collection of values, where the values can be anything from a string to a large binary </a:t>
            </a:r>
            <a:r>
              <a:rPr lang="en">
                <a:solidFill>
                  <a:schemeClr val="dk1"/>
                </a:solidFill>
              </a:rPr>
              <a:t>object</a:t>
            </a:r>
            <a:r>
              <a:rPr lang="en">
                <a:solidFill>
                  <a:schemeClr val="dk1"/>
                </a:solidFill>
              </a:rPr>
              <a:t>.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One way that databases using this structure gain in performance is that there are no complex queries. The system knows on which server the data is located and sends the request to just that server.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Example: Redis is one of the most popular examples of a key/value store database.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0" name="Shape 5010"/>
        <p:cNvGrpSpPr/>
        <p:nvPr/>
      </p:nvGrpSpPr>
      <p:grpSpPr>
        <a:xfrm>
          <a:off x="0" y="0"/>
          <a:ext cx="0" cy="0"/>
          <a:chOff x="0" y="0"/>
          <a:chExt cx="0" cy="0"/>
        </a:xfrm>
      </p:grpSpPr>
      <p:sp>
        <p:nvSpPr>
          <p:cNvPr id="5011" name="Google Shape;5011;g142440eb54d_5_5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12" name="Google Shape;5012;g142440eb54d_5_5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 the simplest of the non-relational databases, key/value is exactly as it sounds, data is organized based on an identifying key and its corresponding value. This simplicity makes it beneficial for large datasets, but not when complex relationships are at play.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6" name="Shape 5016"/>
        <p:cNvGrpSpPr/>
        <p:nvPr/>
      </p:nvGrpSpPr>
      <p:grpSpPr>
        <a:xfrm>
          <a:off x="0" y="0"/>
          <a:ext cx="0" cy="0"/>
          <a:chOff x="0" y="0"/>
          <a:chExt cx="0" cy="0"/>
        </a:xfrm>
      </p:grpSpPr>
      <p:sp>
        <p:nvSpPr>
          <p:cNvPr id="5017" name="Google Shape;5017;g142440eb54d_5_54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18" name="Google Shape;5018;g142440eb54d_5_54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Graph databases are another type within the </a:t>
            </a:r>
            <a:r>
              <a:rPr lang="en">
                <a:solidFill>
                  <a:srgbClr val="21313C"/>
                </a:solidFill>
              </a:rPr>
              <a:t>non-relational</a:t>
            </a:r>
            <a:r>
              <a:rPr lang="en">
                <a:solidFill>
                  <a:schemeClr val="dk1"/>
                </a:solidFill>
              </a:rPr>
              <a:t> family of </a:t>
            </a:r>
            <a:r>
              <a:rPr lang="en">
                <a:solidFill>
                  <a:schemeClr val="dk1"/>
                </a:solidFill>
              </a:rPr>
              <a:t>databases</a:t>
            </a:r>
            <a:r>
              <a:rPr lang="en">
                <a:solidFill>
                  <a:schemeClr val="dk1"/>
                </a:solidFill>
              </a:rPr>
              <a: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They have been designed to deal with problems around relationships with and focuses on connected data. </a:t>
            </a:r>
            <a:r>
              <a:rPr lang="en">
                <a:solidFill>
                  <a:schemeClr val="dk1"/>
                </a:solidFill>
              </a:rPr>
              <a:t>This type of model does capture the richness of the relationships, however many problems are not naturally modelled as connected data or relationship problems. This makes this database well matched to these problems but as these are niche, it does not have a wider or broader applicability to other problems.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databases stores information as a collection of nodes and edges, where the edges represent the relationships between the nodes.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Storing the relationships between data </a:t>
            </a:r>
            <a:r>
              <a:rPr lang="en">
                <a:solidFill>
                  <a:schemeClr val="dk1"/>
                </a:solidFill>
              </a:rPr>
              <a:t>means that related data can often be retrieved in a single operation. </a:t>
            </a:r>
            <a:r>
              <a:rPr lang="en">
                <a:solidFill>
                  <a:schemeClr val="dk1"/>
                </a:solidFill>
              </a:rPr>
              <a:t>The concept of relationships between data and this interconnectedness is the key principle behind this type of </a:t>
            </a:r>
            <a:r>
              <a:rPr lang="en">
                <a:solidFill>
                  <a:srgbClr val="21313C"/>
                </a:solidFill>
              </a:rPr>
              <a:t>non-relational</a:t>
            </a:r>
            <a:r>
              <a:rPr lang="en">
                <a:solidFill>
                  <a:schemeClr val="dk1"/>
                </a:solidFill>
              </a:rPr>
              <a:t> database.</a:t>
            </a:r>
            <a:r>
              <a:rPr lang="en">
                <a:solidFill>
                  <a:schemeClr val="dk1"/>
                </a:solidFill>
              </a:rPr>
              <a:t> </a:t>
            </a:r>
            <a:r>
              <a:rPr lang="en" sz="1050">
                <a:solidFill>
                  <a:srgbClr val="202122"/>
                </a:solidFill>
                <a:highlight>
                  <a:schemeClr val="lt1"/>
                </a:highlight>
              </a:rPr>
              <a:t>This approach counters the approach required in SQL/Relational Databases where many joins on several attributes in a number of tables would often be required to retrieve these kinds of relations in the data.</a:t>
            </a:r>
            <a:endParaRPr sz="1050">
              <a:solidFill>
                <a:srgbClr val="202122"/>
              </a:solidFill>
              <a:highlight>
                <a:schemeClr val="lt1"/>
              </a:highlight>
            </a:endParaRPr>
          </a:p>
          <a:p>
            <a:pPr indent="0" lvl="0" marL="0" rtl="0" algn="l">
              <a:spcBef>
                <a:spcPts val="0"/>
              </a:spcBef>
              <a:spcAft>
                <a:spcPts val="0"/>
              </a:spcAft>
              <a:buClr>
                <a:schemeClr val="dk1"/>
              </a:buClr>
              <a:buSzPts val="1100"/>
              <a:buFont typeface="Arial"/>
              <a:buNone/>
            </a:pPr>
            <a:r>
              <a:t/>
            </a:r>
            <a:endParaRPr sz="1050">
              <a:solidFill>
                <a:srgbClr val="202122"/>
              </a:solidFill>
              <a:highlight>
                <a:schemeClr val="lt1"/>
              </a:highlight>
            </a:endParaRPr>
          </a:p>
          <a:p>
            <a:pPr indent="0" lvl="0" marL="0" rtl="0" algn="l">
              <a:spcBef>
                <a:spcPts val="0"/>
              </a:spcBef>
              <a:spcAft>
                <a:spcPts val="0"/>
              </a:spcAft>
              <a:buClr>
                <a:schemeClr val="dk1"/>
              </a:buClr>
              <a:buSzPts val="1100"/>
              <a:buFont typeface="Arial"/>
              <a:buNone/>
            </a:pPr>
            <a:r>
              <a:rPr lang="en" sz="1050">
                <a:solidFill>
                  <a:srgbClr val="202122"/>
                </a:solidFill>
                <a:highlight>
                  <a:schemeClr val="lt1"/>
                </a:highlight>
              </a:rPr>
              <a:t>The most popular example of a graph database is Neo4J. </a:t>
            </a:r>
            <a:endParaRPr sz="1050">
              <a:solidFill>
                <a:srgbClr val="202122"/>
              </a:solidFill>
              <a:highlight>
                <a:schemeClr val="lt1"/>
              </a:highlight>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4" name="Shape 5034"/>
        <p:cNvGrpSpPr/>
        <p:nvPr/>
      </p:nvGrpSpPr>
      <p:grpSpPr>
        <a:xfrm>
          <a:off x="0" y="0"/>
          <a:ext cx="0" cy="0"/>
          <a:chOff x="0" y="0"/>
          <a:chExt cx="0" cy="0"/>
        </a:xfrm>
      </p:grpSpPr>
      <p:sp>
        <p:nvSpPr>
          <p:cNvPr id="5035" name="Google Shape;5035;g142440eb54d_5_54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36" name="Google Shape;5036;g142440eb54d_5_54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rudimentary example of how data could be stored in a graph database. As you will see, this type of store is useful for social media applications where multiple objects will have multiple relationships or links.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0" name="Shape 5080"/>
        <p:cNvGrpSpPr/>
        <p:nvPr/>
      </p:nvGrpSpPr>
      <p:grpSpPr>
        <a:xfrm>
          <a:off x="0" y="0"/>
          <a:ext cx="0" cy="0"/>
          <a:chOff x="0" y="0"/>
          <a:chExt cx="0" cy="0"/>
        </a:xfrm>
      </p:grpSpPr>
      <p:sp>
        <p:nvSpPr>
          <p:cNvPr id="5081" name="Google Shape;5081;g142440eb54d_5_55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82" name="Google Shape;5082;g142440eb54d_5_55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A column oriented or wide column non-relational database is primarily </a:t>
            </a:r>
            <a:r>
              <a:rPr lang="en">
                <a:solidFill>
                  <a:schemeClr val="dk1"/>
                </a:solidFill>
              </a:rPr>
              <a:t>designed for analytics</a:t>
            </a:r>
            <a:r>
              <a:rPr lang="en">
                <a:solidFill>
                  <a:schemeClr val="dk1"/>
                </a:solidFill>
              </a:rPr>
              <a:t>.  Today, Cassandra is a commonly used column oriented database. The advantage of column versus record/row oriented databases is that column oriented databases return data in columns making the query much more performant as it will not return many irrelevant fields that are not required for the query being serviced.</a:t>
            </a:r>
            <a:r>
              <a:rPr lang="en">
                <a:solidFill>
                  <a:schemeClr val="dk1"/>
                </a:solidFill>
              </a:rPr>
              <a:t> </a:t>
            </a:r>
            <a:r>
              <a:rPr lang="en">
                <a:solidFill>
                  <a:schemeClr val="dk1"/>
                </a:solidFill>
              </a:rPr>
              <a:t>The primary key in a column oriented database is the data / value which is then mapped to row keys. This is the </a:t>
            </a:r>
            <a:r>
              <a:rPr lang="en">
                <a:solidFill>
                  <a:schemeClr val="dk1"/>
                </a:solidFill>
              </a:rPr>
              <a:t>inverse</a:t>
            </a:r>
            <a:r>
              <a:rPr lang="en">
                <a:solidFill>
                  <a:schemeClr val="dk1"/>
                </a:solidFill>
              </a:rPr>
              <a:t>, or opposite, of how the primary key works in a relational database.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structure of the column data is flexible and can vary from row to row. Associated with storing large amounts of data: billions of rows with millions of columns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This does not necessarily require a separate database and can be implemented as indexes on existing data structures to add this type of functionality to a database.</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6" name="Shape 5096"/>
        <p:cNvGrpSpPr/>
        <p:nvPr/>
      </p:nvGrpSpPr>
      <p:grpSpPr>
        <a:xfrm>
          <a:off x="0" y="0"/>
          <a:ext cx="0" cy="0"/>
          <a:chOff x="0" y="0"/>
          <a:chExt cx="0" cy="0"/>
        </a:xfrm>
      </p:grpSpPr>
      <p:sp>
        <p:nvSpPr>
          <p:cNvPr id="5097" name="Google Shape;5097;g142440eb54d_5_55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8" name="Google Shape;5098;g142440eb54d_5_55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we see an example of what data might look like in a column-oriented database. Though at first glance it might seem similar to the known relational tabular format, it is very different in that the data is sorted via column IDs. Therefore the relationships between data are identified via the column key.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4" name="Shape 5104"/>
        <p:cNvGrpSpPr/>
        <p:nvPr/>
      </p:nvGrpSpPr>
      <p:grpSpPr>
        <a:xfrm>
          <a:off x="0" y="0"/>
          <a:ext cx="0" cy="0"/>
          <a:chOff x="0" y="0"/>
          <a:chExt cx="0" cy="0"/>
        </a:xfrm>
      </p:grpSpPr>
      <p:sp>
        <p:nvSpPr>
          <p:cNvPr id="5105" name="Google Shape;5105;g142440eb54d_5_55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6" name="Google Shape;5106;g142440eb54d_5_55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1313C"/>
                </a:solidFill>
              </a:rPr>
              <a:t>Document </a:t>
            </a:r>
            <a:r>
              <a:rPr lang="en">
                <a:solidFill>
                  <a:srgbClr val="21313C"/>
                </a:solidFill>
              </a:rPr>
              <a:t>databases</a:t>
            </a:r>
            <a:r>
              <a:rPr lang="en">
                <a:solidFill>
                  <a:srgbClr val="21313C"/>
                </a:solidFill>
              </a:rPr>
              <a:t>, such as MongoDB, store data in a single document which</a:t>
            </a:r>
            <a:r>
              <a:rPr lang="en">
                <a:solidFill>
                  <a:srgbClr val="21313C"/>
                </a:solidFill>
              </a:rPr>
              <a:t> can have different shapes</a:t>
            </a:r>
            <a:r>
              <a:rPr lang="en">
                <a:solidFill>
                  <a:srgbClr val="21313C"/>
                </a:solidFill>
              </a:rPr>
              <a:t> within the single collection or table that stores the documents.</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It provides a clear means of capturing</a:t>
            </a:r>
            <a:r>
              <a:rPr lang="en">
                <a:solidFill>
                  <a:srgbClr val="21313C"/>
                </a:solidFill>
              </a:rPr>
              <a:t> relationship </a:t>
            </a:r>
            <a:r>
              <a:rPr lang="en">
                <a:solidFill>
                  <a:srgbClr val="21313C"/>
                </a:solidFill>
              </a:rPr>
              <a:t>using sub-documents and embedded arrays within a single document.</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The document is a close analogy to the object in object oriented programming and provides a clear natural representation of a ‘thing’ and it’s data.</a:t>
            </a:r>
            <a:endParaRPr>
              <a:solidFill>
                <a:srgbClr val="21313C"/>
              </a:solidFill>
            </a:endParaRPr>
          </a:p>
          <a:p>
            <a:pPr indent="0" lvl="0" marL="0" rtl="0" algn="l">
              <a:spcBef>
                <a:spcPts val="0"/>
              </a:spcBef>
              <a:spcAft>
                <a:spcPts val="0"/>
              </a:spcAft>
              <a:buNone/>
            </a:pPr>
            <a:r>
              <a:t/>
            </a:r>
            <a:endParaRPr>
              <a:solidFill>
                <a:srgbClr val="21313C"/>
              </a:solidFill>
            </a:endParaRPr>
          </a:p>
          <a:p>
            <a:pPr indent="0" lvl="0" marL="0" rtl="0" algn="l">
              <a:spcBef>
                <a:spcPts val="0"/>
              </a:spcBef>
              <a:spcAft>
                <a:spcPts val="0"/>
              </a:spcAft>
              <a:buNone/>
            </a:pPr>
            <a:r>
              <a:rPr lang="en">
                <a:solidFill>
                  <a:srgbClr val="21313C"/>
                </a:solidFill>
              </a:rPr>
              <a:t>This clear representation often means that there is no requirement for object mapping between the database and the application/programming language. The document is often the exact match for the object that the programmer wishes to use. The flexibility of the document to hold many shapes or multiple parallel schemas at any point in time gives great flexibility for modeling with documents when compared to relational database tables.</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5" name="Shape 5115"/>
        <p:cNvGrpSpPr/>
        <p:nvPr/>
      </p:nvGrpSpPr>
      <p:grpSpPr>
        <a:xfrm>
          <a:off x="0" y="0"/>
          <a:ext cx="0" cy="0"/>
          <a:chOff x="0" y="0"/>
          <a:chExt cx="0" cy="0"/>
        </a:xfrm>
      </p:grpSpPr>
      <p:sp>
        <p:nvSpPr>
          <p:cNvPr id="5116" name="Google Shape;5116;g142440eb54d_5_5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7" name="Google Shape;5117;g142440eb54d_5_5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key thing to understand about the document model is that data that is accessed together is stored together. It is also important to note that just because one document has one field does not mean another related document has to have the same field when stored together. We will discuss this more in the lesson when we talk about collections.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6" name="Shape 5126"/>
        <p:cNvGrpSpPr/>
        <p:nvPr/>
      </p:nvGrpSpPr>
      <p:grpSpPr>
        <a:xfrm>
          <a:off x="0" y="0"/>
          <a:ext cx="0" cy="0"/>
          <a:chOff x="0" y="0"/>
          <a:chExt cx="0" cy="0"/>
        </a:xfrm>
      </p:grpSpPr>
      <p:sp>
        <p:nvSpPr>
          <p:cNvPr id="5127" name="Google Shape;5127;g142440eb54d_5_55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8" name="Google Shape;5128;g142440eb54d_5_55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Due to the fact that the document model implements data structures using programming languages, it is the preferred model by developers as it most closely matches the way they think and work already.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We will take a closer look at the document model and understand how it functions.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34" name="Shape 5134"/>
        <p:cNvGrpSpPr/>
        <p:nvPr/>
      </p:nvGrpSpPr>
      <p:grpSpPr>
        <a:xfrm>
          <a:off x="0" y="0"/>
          <a:ext cx="0" cy="0"/>
          <a:chOff x="0" y="0"/>
          <a:chExt cx="0" cy="0"/>
        </a:xfrm>
      </p:grpSpPr>
      <p:sp>
        <p:nvSpPr>
          <p:cNvPr id="5135" name="Google Shape;5135;g142440eb54d_5_5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36" name="Google Shape;5136;g142440eb54d_5_5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For more information watch: MongoDB in Five Minutes </a:t>
            </a:r>
            <a:r>
              <a:rPr lang="en" u="sng">
                <a:solidFill>
                  <a:schemeClr val="hlink"/>
                </a:solidFill>
                <a:hlinkClick r:id="rId2"/>
              </a:rPr>
              <a:t>https://www.youtube.com/watch?v=EE8ZTQxa0AM</a:t>
            </a:r>
            <a:r>
              <a:rPr lang="en">
                <a:solidFill>
                  <a:schemeClr val="dk1"/>
                </a:solidFill>
              </a:rPr>
              <a:t>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8" name="Shape 4878"/>
        <p:cNvGrpSpPr/>
        <p:nvPr/>
      </p:nvGrpSpPr>
      <p:grpSpPr>
        <a:xfrm>
          <a:off x="0" y="0"/>
          <a:ext cx="0" cy="0"/>
          <a:chOff x="0" y="0"/>
          <a:chExt cx="0" cy="0"/>
        </a:xfrm>
      </p:grpSpPr>
      <p:sp>
        <p:nvSpPr>
          <p:cNvPr id="4879" name="Google Shape;4879;g14404d38d8b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80" name="Google Shape;4880;g14404d38d8b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Share your feedback: We hope these curriculum materials will be a valuable resource for you and your learners. Let us know how the materials work for you, what we can improve on, and how MongoDB for Academia can support you via our brief </a:t>
            </a:r>
            <a:r>
              <a:rPr lang="en" u="sng">
                <a:solidFill>
                  <a:srgbClr val="00684A"/>
                </a:solidFill>
                <a:hlinkClick r:id="rId2">
                  <a:extLst>
                    <a:ext uri="{A12FA001-AC4F-418D-AE19-62706E023703}">
                      <ahyp:hlinkClr val="tx"/>
                    </a:ext>
                  </a:extLst>
                </a:hlinkClick>
              </a:rPr>
              <a:t>feedback form</a:t>
            </a:r>
            <a:r>
              <a:rPr lang="en">
                <a:solidFill>
                  <a:schemeClr val="dk1"/>
                </a:solidFill>
              </a:rPr>
              <a: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MongoDB for Academia:  MongoDB for Academia offers resources for educators and students to support teaching and learning MongoDB. Check out our </a:t>
            </a:r>
            <a:r>
              <a:rPr lang="en" u="sng">
                <a:solidFill>
                  <a:srgbClr val="00684A"/>
                </a:solidFill>
                <a:hlinkClick r:id="rId3">
                  <a:extLst>
                    <a:ext uri="{A12FA001-AC4F-418D-AE19-62706E023703}">
                      <ahyp:hlinkClr val="tx"/>
                    </a:ext>
                  </a:extLst>
                </a:hlinkClick>
              </a:rPr>
              <a:t>educator resources</a:t>
            </a:r>
            <a:r>
              <a:rPr lang="en">
                <a:solidFill>
                  <a:schemeClr val="dk1"/>
                </a:solidFill>
              </a:rPr>
              <a:t> and join the Educator Community. Students can receive $50 in Atlas credits and free certification through the </a:t>
            </a:r>
            <a:r>
              <a:rPr lang="en" u="sng">
                <a:solidFill>
                  <a:srgbClr val="00684A"/>
                </a:solidFill>
                <a:hlinkClick r:id="rId4">
                  <a:extLst>
                    <a:ext uri="{A12FA001-AC4F-418D-AE19-62706E023703}">
                      <ahyp:hlinkClr val="tx"/>
                    </a:ext>
                  </a:extLst>
                </a:hlinkClick>
              </a:rPr>
              <a:t>GitHub Student Developer Pack</a:t>
            </a:r>
            <a:r>
              <a:rPr lang="en">
                <a:solidFill>
                  <a:schemeClr val="dk1"/>
                </a:solidFill>
              </a:rPr>
              <a:t>.</a:t>
            </a:r>
            <a:endParaRPr>
              <a:solidFill>
                <a:schemeClr val="dk1"/>
              </a:solidFill>
            </a:endParaRPr>
          </a:p>
          <a:p>
            <a:pPr indent="0" lvl="0" marL="0" rtl="0" algn="l">
              <a:lnSpc>
                <a:spcPct val="115000"/>
              </a:lnSpc>
              <a:spcBef>
                <a:spcPts val="0"/>
              </a:spcBef>
              <a:spcAft>
                <a:spcPts val="0"/>
              </a:spcAft>
              <a:buNone/>
            </a:pPr>
            <a:r>
              <a:t/>
            </a:r>
            <a:endParaRPr sz="1000">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Last Update: March 2025</a:t>
            </a:r>
            <a:endParaRPr>
              <a:solidFill>
                <a:schemeClr val="dk1"/>
              </a:solidFill>
            </a:endParaRPr>
          </a:p>
          <a:p>
            <a:pPr indent="0" lvl="0" marL="0" rtl="0" algn="l">
              <a:lnSpc>
                <a:spcPct val="115000"/>
              </a:lnSpc>
              <a:spcBef>
                <a:spcPts val="0"/>
              </a:spcBef>
              <a:spcAft>
                <a:spcPts val="0"/>
              </a:spcAft>
              <a:buNone/>
            </a:pPr>
            <a:r>
              <a:t/>
            </a:r>
            <a:endParaRPr>
              <a:solidFill>
                <a:schemeClr val="dk1"/>
              </a:solidFill>
              <a:latin typeface="Lexend Deca Light"/>
              <a:ea typeface="Lexend Deca Light"/>
              <a:cs typeface="Lexend Deca Light"/>
              <a:sym typeface="Lexend Deca Light"/>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39" name="Shape 5139"/>
        <p:cNvGrpSpPr/>
        <p:nvPr/>
      </p:nvGrpSpPr>
      <p:grpSpPr>
        <a:xfrm>
          <a:off x="0" y="0"/>
          <a:ext cx="0" cy="0"/>
          <a:chOff x="0" y="0"/>
          <a:chExt cx="0" cy="0"/>
        </a:xfrm>
      </p:grpSpPr>
      <p:sp>
        <p:nvSpPr>
          <p:cNvPr id="5140" name="Google Shape;5140;g142440eb54d_5_5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41" name="Google Shape;5141;g142440eb54d_5_5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Querying through an API or query language: Document databases have an API or query language that allows developers to execute the CRUD operations on the database. Developers have the ability to query for documents based on unique identifiers or “field values.”</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Distributed and resilient: Document databases are distributed, which allows for </a:t>
            </a:r>
            <a:r>
              <a:rPr lang="en"/>
              <a:t>horizontal scaling (typically cheaper than vertical scaling)</a:t>
            </a:r>
            <a:r>
              <a:rPr lang="en"/>
              <a:t> which distributes the data across multiple machines rather than making one machine bigger as the data increases. This system also allows for data to achieve high availability and resiliency as the data lives in replica sets which creates redundancy, so if one machine fails the secondary machine will take over and keep the data alive. This system is also referred to as sharding.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Object mapping: Documents easily map to objects, the most frequently used data structure in the most popular programming languages. This allows developers to rapidly develop their applications as it is an intuitive process.</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Flexible schema: Document databases have a flexible schema, meaning that not all documents in a collection need to have the same fields. Note that some document databases support schema validation, </a:t>
            </a:r>
            <a:r>
              <a:rPr lang="en"/>
              <a:t>so the schema can be </a:t>
            </a:r>
            <a:r>
              <a:rPr lang="en"/>
              <a:t>both mandatory or defined.</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2" name="Shape 5152"/>
        <p:cNvGrpSpPr/>
        <p:nvPr/>
      </p:nvGrpSpPr>
      <p:grpSpPr>
        <a:xfrm>
          <a:off x="0" y="0"/>
          <a:ext cx="0" cy="0"/>
          <a:chOff x="0" y="0"/>
          <a:chExt cx="0" cy="0"/>
        </a:xfrm>
      </p:grpSpPr>
      <p:sp>
        <p:nvSpPr>
          <p:cNvPr id="5153" name="Google Shape;5153;g142440eb54d_5_55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54" name="Google Shape;5154;g142440eb54d_5_55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 order to better understand a document, let’s take an example in MongoDB. This document represents a user, their id in the system, their age, and their status. You can also note the “_id” field which holds the ObjectID for the document. The _id is used as a primary key; its value must be unique in the collection, it is immutable, and may be of any type other than an </a:t>
            </a:r>
            <a:r>
              <a:rPr lang="en">
                <a:solidFill>
                  <a:schemeClr val="dk1"/>
                </a:solidFill>
              </a:rPr>
              <a:t>array.</a:t>
            </a:r>
            <a:r>
              <a:rPr lang="en">
                <a:solidFill>
                  <a:schemeClr val="dk1"/>
                </a:solidFill>
              </a:rPr>
              <a:t> In this example, it uses </a:t>
            </a:r>
            <a:r>
              <a:rPr lang="en">
                <a:solidFill>
                  <a:schemeClr val="dk1"/>
                </a:solidFill>
              </a:rPr>
              <a:t>a</a:t>
            </a:r>
            <a:r>
              <a:rPr lang="en">
                <a:solidFill>
                  <a:schemeClr val="dk1"/>
                </a:solidFill>
              </a:rPr>
              <a:t> number but typically these will be automatically generated ObjectIDs. An ObjectID is a small, likely unique, fast to generate, and ordered 12 byte value. An </a:t>
            </a:r>
            <a:r>
              <a:rPr lang="en">
                <a:solidFill>
                  <a:schemeClr val="dk1"/>
                </a:solidFill>
              </a:rPr>
              <a:t>ObjectID</a:t>
            </a:r>
            <a:r>
              <a:rPr lang="en">
                <a:solidFill>
                  <a:schemeClr val="dk1"/>
                </a:solidFill>
              </a:rPr>
              <a:t>’s 12 bytes consist of a 4-byte timestamp value, representing the Object</a:t>
            </a:r>
            <a:r>
              <a:rPr lang="en">
                <a:solidFill>
                  <a:schemeClr val="dk1"/>
                </a:solidFill>
              </a:rPr>
              <a:t>I</a:t>
            </a:r>
            <a:r>
              <a:rPr lang="en">
                <a:solidFill>
                  <a:schemeClr val="dk1"/>
                </a:solidFill>
              </a:rPr>
              <a:t>D creation time, measured in seconds since the Unix epoch, a 5-byte random value, and a 3-byte incrementing counter, initialized to a random value.</a:t>
            </a:r>
            <a:endParaRPr>
              <a:solidFill>
                <a:schemeClr val="dk1"/>
              </a:solidFil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9" name="Shape 5159"/>
        <p:cNvGrpSpPr/>
        <p:nvPr/>
      </p:nvGrpSpPr>
      <p:grpSpPr>
        <a:xfrm>
          <a:off x="0" y="0"/>
          <a:ext cx="0" cy="0"/>
          <a:chOff x="0" y="0"/>
          <a:chExt cx="0" cy="0"/>
        </a:xfrm>
      </p:grpSpPr>
      <p:sp>
        <p:nvSpPr>
          <p:cNvPr id="5160" name="Google Shape;5160;g142440eb54d_5_55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61" name="Google Shape;5161;g142440eb54d_5_55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 order to better understand a document, let’s take an example in MongoDB. This document represents a user, their id in the system, their age, and their status. You can also note the “_id” field which </a:t>
            </a:r>
            <a:r>
              <a:rPr lang="en">
                <a:solidFill>
                  <a:schemeClr val="dk1"/>
                </a:solidFill>
              </a:rPr>
              <a:t>is</a:t>
            </a:r>
            <a:r>
              <a:rPr lang="en">
                <a:solidFill>
                  <a:schemeClr val="dk1"/>
                </a:solidFill>
              </a:rPr>
              <a:t> holds the ObjectID for the document. The </a:t>
            </a:r>
            <a:r>
              <a:rPr lang="en">
                <a:solidFill>
                  <a:schemeClr val="dk1"/>
                </a:solidFill>
              </a:rPr>
              <a:t>_id </a:t>
            </a:r>
            <a:r>
              <a:rPr lang="en">
                <a:solidFill>
                  <a:schemeClr val="dk1"/>
                </a:solidFill>
              </a:rPr>
              <a:t>is used as a primary key; its value must be unique in the collection, it is immutable, and may be of any type other than an array. In this example, it uses an number but typically these will be automatically generated ObjectIDs. An ObjectID is a small, likely unique, fast to generate, and ordered 12 byte value. An ObjectID 12 bytes consist of a 4-byte timestamp value, representing the ObjectId creation time, measured in seconds since the Unix epoch, a 5-byte random value, and a 3-byte incrementing counter, initialized to a random value.</a:t>
            </a:r>
            <a:endParaRPr>
              <a:solidFill>
                <a:schemeClr val="dk1"/>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66" name="Shape 5166"/>
        <p:cNvGrpSpPr/>
        <p:nvPr/>
      </p:nvGrpSpPr>
      <p:grpSpPr>
        <a:xfrm>
          <a:off x="0" y="0"/>
          <a:ext cx="0" cy="0"/>
          <a:chOff x="0" y="0"/>
          <a:chExt cx="0" cy="0"/>
        </a:xfrm>
      </p:grpSpPr>
      <p:sp>
        <p:nvSpPr>
          <p:cNvPr id="5167" name="Google Shape;5167;g142440eb54d_5_55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68" name="Google Shape;5168;g142440eb54d_5_5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 order to better understand a document, let’s take an example in MongoDB. This document represents a user, their id in the system, their age, and their status. You can also note the “_id” field which is holds the ObjectID for the document. The _id is used as a primary key; its value must be unique in the collection, it is immutable, and may be of any type other than an array. In this example, it uses an number but typically these will be automatically generated ObjectIDs. An ObjectID is a small, likely unique, fast to generate, and ordered 12 byte value. An ObjectID 12 bytes consist of a 4-byte timestamp value, representing the ObjectId creation time, measured in seconds since the Unix epoch, a 5-byte random value, and a 3-byte incrementing counter, initialized to a random value.</a:t>
            </a:r>
            <a:endParaRPr>
              <a:solidFill>
                <a:schemeClr val="dk1"/>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3" name="Shape 5173"/>
        <p:cNvGrpSpPr/>
        <p:nvPr/>
      </p:nvGrpSpPr>
      <p:grpSpPr>
        <a:xfrm>
          <a:off x="0" y="0"/>
          <a:ext cx="0" cy="0"/>
          <a:chOff x="0" y="0"/>
          <a:chExt cx="0" cy="0"/>
        </a:xfrm>
      </p:grpSpPr>
      <p:sp>
        <p:nvSpPr>
          <p:cNvPr id="5174" name="Google Shape;5174;g142440eb54d_5_55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5" name="Google Shape;5175;g142440eb54d_5_55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Each field in a MongoDB document must be enclosed within quotation marks. String values are often quoted as good practice.</a:t>
            </a:r>
            <a:endParaRPr>
              <a:solidFill>
                <a:schemeClr val="dk1"/>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0" name="Shape 5180"/>
        <p:cNvGrpSpPr/>
        <p:nvPr/>
      </p:nvGrpSpPr>
      <p:grpSpPr>
        <a:xfrm>
          <a:off x="0" y="0"/>
          <a:ext cx="0" cy="0"/>
          <a:chOff x="0" y="0"/>
          <a:chExt cx="0" cy="0"/>
        </a:xfrm>
      </p:grpSpPr>
      <p:sp>
        <p:nvSpPr>
          <p:cNvPr id="5181" name="Google Shape;5181;g142440eb54d_5_55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82" name="Google Shape;5182;g142440eb54d_5_5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Each of the field-value pairs in the document are separated by a comma from the next record. The final field-value pair doesn’t require a comma as the final curly brace indicates the end of the document.</a:t>
            </a:r>
            <a:endParaRPr>
              <a:solidFill>
                <a:schemeClr val="dk1"/>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7" name="Shape 5187"/>
        <p:cNvGrpSpPr/>
        <p:nvPr/>
      </p:nvGrpSpPr>
      <p:grpSpPr>
        <a:xfrm>
          <a:off x="0" y="0"/>
          <a:ext cx="0" cy="0"/>
          <a:chOff x="0" y="0"/>
          <a:chExt cx="0" cy="0"/>
        </a:xfrm>
      </p:grpSpPr>
      <p:sp>
        <p:nvSpPr>
          <p:cNvPr id="5188" name="Google Shape;5188;g142440eb54d_5_55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89" name="Google Shape;5189;g142440eb54d_5_55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2" name="Shape 5192"/>
        <p:cNvGrpSpPr/>
        <p:nvPr/>
      </p:nvGrpSpPr>
      <p:grpSpPr>
        <a:xfrm>
          <a:off x="0" y="0"/>
          <a:ext cx="0" cy="0"/>
          <a:chOff x="0" y="0"/>
          <a:chExt cx="0" cy="0"/>
        </a:xfrm>
      </p:grpSpPr>
      <p:sp>
        <p:nvSpPr>
          <p:cNvPr id="5193" name="Google Shape;5193;g142440eb54d_5_56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4" name="Google Shape;5194;g142440eb54d_5_56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Another way data is stored in MongoDB’s document model is through collections. A collection is a group of documents. Collections typically store documents that have similar contents. In MongoDB, these usually have common fields between documents but this is not a requirement unless you are using schema validation to enforce specific common fields.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 document is a way to organize and store data as a set of field-value pairs in MongoDB.</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 collection is an organized store of documents in MongoDB, these usually have common fields between documents but this is not a requirement unless you are using schema validation to enforce specific common fields.</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08" name="Shape 5208"/>
        <p:cNvGrpSpPr/>
        <p:nvPr/>
      </p:nvGrpSpPr>
      <p:grpSpPr>
        <a:xfrm>
          <a:off x="0" y="0"/>
          <a:ext cx="0" cy="0"/>
          <a:chOff x="0" y="0"/>
          <a:chExt cx="0" cy="0"/>
        </a:xfrm>
      </p:grpSpPr>
      <p:sp>
        <p:nvSpPr>
          <p:cNvPr id="5209" name="Google Shape;5209;g142440eb54d_5_56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10" name="Google Shape;5210;g142440eb54d_5_56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MongoDB collections do not by default enforce a single schema on a collection so whilst documents can have common fields, they are not required to have the same fields. There is no issue </a:t>
            </a:r>
            <a:r>
              <a:rPr lang="en">
                <a:solidFill>
                  <a:schemeClr val="dk1"/>
                </a:solidFill>
              </a:rPr>
              <a:t>hav</a:t>
            </a:r>
            <a:r>
              <a:rPr lang="en">
                <a:solidFill>
                  <a:schemeClr val="dk1"/>
                </a:solidFill>
              </a:rPr>
              <a:t>ing two documents where the first document has a “country” field and the second document does not have the “country” field.</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0" name="Shape 5220"/>
        <p:cNvGrpSpPr/>
        <p:nvPr/>
      </p:nvGrpSpPr>
      <p:grpSpPr>
        <a:xfrm>
          <a:off x="0" y="0"/>
          <a:ext cx="0" cy="0"/>
          <a:chOff x="0" y="0"/>
          <a:chExt cx="0" cy="0"/>
        </a:xfrm>
      </p:grpSpPr>
      <p:sp>
        <p:nvSpPr>
          <p:cNvPr id="5221" name="Google Shape;5221;g142440eb54d_5_56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2" name="Google Shape;5222;g142440eb54d_5_56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1313C"/>
              </a:buClr>
              <a:buSzPts val="1200"/>
              <a:buFont typeface="Calibri"/>
              <a:buNone/>
            </a:pPr>
            <a:r>
              <a:rPr lang="en" sz="1200">
                <a:solidFill>
                  <a:srgbClr val="21313C"/>
                </a:solidFill>
              </a:rPr>
              <a:t>MongoDB can enforce a schema if required, the recommended approach is to do so using JSON Schema. This allows a prescribed document structure to be configured on a per collection basis.</a:t>
            </a:r>
            <a:endParaRPr sz="1200">
              <a:solidFill>
                <a:srgbClr val="21313C"/>
              </a:solidFill>
            </a:endParaRPr>
          </a:p>
          <a:p>
            <a:pPr indent="0" lvl="0" marL="0" rtl="0" algn="l">
              <a:spcBef>
                <a:spcPts val="0"/>
              </a:spcBef>
              <a:spcAft>
                <a:spcPts val="0"/>
              </a:spcAft>
              <a:buClr>
                <a:srgbClr val="21313C"/>
              </a:buClr>
              <a:buSzPts val="1200"/>
              <a:buFont typeface="Calibri"/>
              <a:buNone/>
            </a:pPr>
            <a:r>
              <a:t/>
            </a:r>
            <a:endParaRPr sz="1200">
              <a:solidFill>
                <a:srgbClr val="21313C"/>
              </a:solidFill>
            </a:endParaRPr>
          </a:p>
          <a:p>
            <a:pPr indent="0" lvl="0" marL="0" rtl="0" algn="l">
              <a:spcBef>
                <a:spcPts val="0"/>
              </a:spcBef>
              <a:spcAft>
                <a:spcPts val="0"/>
              </a:spcAft>
              <a:buClr>
                <a:srgbClr val="21313C"/>
              </a:buClr>
              <a:buSzPts val="1200"/>
              <a:buFont typeface="Calibri"/>
              <a:buNone/>
            </a:pPr>
            <a:r>
              <a:rPr lang="en" sz="1200">
                <a:solidFill>
                  <a:srgbClr val="21313C"/>
                </a:solidFill>
              </a:rPr>
              <a:t>Document validation allows </a:t>
            </a:r>
            <a:r>
              <a:rPr lang="en" sz="1200">
                <a:solidFill>
                  <a:srgbClr val="21313C"/>
                </a:solidFill>
              </a:rPr>
              <a:t>restriction</a:t>
            </a:r>
            <a:r>
              <a:rPr lang="en" sz="1200">
                <a:solidFill>
                  <a:srgbClr val="21313C"/>
                </a:solidFill>
              </a:rPr>
              <a:t>s to be made when new content is added, it allows for the presence, the type, and the values to be validated as part of this process as well</a:t>
            </a:r>
            <a:r>
              <a:rPr lang="en" sz="1200">
                <a:solidFill>
                  <a:srgbClr val="21313C"/>
                </a:solidFill>
              </a:rPr>
              <a:t>.</a:t>
            </a:r>
            <a:endParaRPr sz="1200">
              <a:solidFill>
                <a:srgbClr val="21313C"/>
              </a:solidFill>
            </a:endParaRPr>
          </a:p>
          <a:p>
            <a:pPr indent="0" lvl="0" marL="0" rtl="0" algn="l">
              <a:spcBef>
                <a:spcPts val="0"/>
              </a:spcBef>
              <a:spcAft>
                <a:spcPts val="0"/>
              </a:spcAft>
              <a:buClr>
                <a:srgbClr val="21313C"/>
              </a:buClr>
              <a:buSzPts val="1200"/>
              <a:buFont typeface="Calibri"/>
              <a:buNone/>
            </a:pPr>
            <a:r>
              <a:t/>
            </a:r>
            <a:endParaRPr sz="1200">
              <a:solidFill>
                <a:srgbClr val="21313C"/>
              </a:solidFill>
            </a:endParaRPr>
          </a:p>
          <a:p>
            <a:pPr indent="0" lvl="0" marL="0" rtl="0" algn="l">
              <a:spcBef>
                <a:spcPts val="0"/>
              </a:spcBef>
              <a:spcAft>
                <a:spcPts val="0"/>
              </a:spcAft>
              <a:buClr>
                <a:srgbClr val="21313C"/>
              </a:buClr>
              <a:buSzPts val="1200"/>
              <a:buFont typeface="Calibri"/>
              <a:buNone/>
            </a:pPr>
            <a:r>
              <a:rPr lang="en" sz="1200">
                <a:solidFill>
                  <a:srgbClr val="21313C"/>
                </a:solidFill>
              </a:rPr>
              <a:t>Schema validation in MongoDB has tunable controls. Administrators have the flexibility to tune schema validation according to use case – for example, if a document fails to comply with the defined structure, it can either be rejected, or still written to the collection while logging a warning message. Structure can be imposed on just a subset of fields – for exampl</a:t>
            </a:r>
            <a:r>
              <a:rPr lang="en" sz="1200">
                <a:solidFill>
                  <a:srgbClr val="21313C"/>
                </a:solidFill>
              </a:rPr>
              <a:t>e</a:t>
            </a:r>
            <a:r>
              <a:rPr lang="en" sz="1200">
                <a:solidFill>
                  <a:srgbClr val="21313C"/>
                </a:solidFill>
              </a:rPr>
              <a:t>,</a:t>
            </a:r>
            <a:r>
              <a:rPr lang="en" sz="1200">
                <a:solidFill>
                  <a:srgbClr val="21313C"/>
                </a:solidFill>
              </a:rPr>
              <a:t> </a:t>
            </a:r>
            <a:r>
              <a:rPr lang="en" sz="1200">
                <a:solidFill>
                  <a:srgbClr val="21313C"/>
                </a:solidFill>
              </a:rPr>
              <a:t>requiring a valid customer name and address, while others fields can be freeform, such as the social media handle and cell phone number.</a:t>
            </a:r>
            <a:r>
              <a:rPr lang="en" sz="1200">
                <a:solidFill>
                  <a:srgbClr val="21313C"/>
                </a:solidFill>
              </a:rPr>
              <a:t> And, validation can be turned off entirely, allowing complete schema flexibility</a:t>
            </a:r>
            <a:endParaRPr sz="1200">
              <a:solidFill>
                <a:srgbClr val="21313C"/>
              </a:solidFill>
            </a:endParaRPr>
          </a:p>
          <a:p>
            <a:pPr indent="0" lvl="0" marL="0" rtl="0" algn="l">
              <a:spcBef>
                <a:spcPts val="0"/>
              </a:spcBef>
              <a:spcAft>
                <a:spcPts val="0"/>
              </a:spcAft>
              <a:buClr>
                <a:srgbClr val="21313C"/>
              </a:buClr>
              <a:buSzPts val="1200"/>
              <a:buFont typeface="Calibri"/>
              <a:buNone/>
            </a:pPr>
            <a:r>
              <a:t/>
            </a:r>
            <a:endParaRPr sz="1200">
              <a:solidFill>
                <a:srgbClr val="21313C"/>
              </a:solidFill>
            </a:endParaRPr>
          </a:p>
          <a:p>
            <a:pPr indent="0" lvl="0" marL="0" rtl="0" algn="l">
              <a:spcBef>
                <a:spcPts val="0"/>
              </a:spcBef>
              <a:spcAft>
                <a:spcPts val="0"/>
              </a:spcAft>
              <a:buClr>
                <a:srgbClr val="21313C"/>
              </a:buClr>
              <a:buSzPts val="1200"/>
              <a:buFont typeface="Calibri"/>
              <a:buNone/>
            </a:pPr>
            <a:r>
              <a:rPr lang="en" sz="1200">
                <a:solidFill>
                  <a:srgbClr val="21313C"/>
                </a:solidFill>
              </a:rPr>
              <a:t>The schema definition can be used by any query to inspect document structure and content. For example, DBAs can identify all documents that do not conform to a prescribed schema.</a:t>
            </a:r>
            <a:endParaRPr>
              <a:solidFill>
                <a:schemeClr val="dk1"/>
              </a:solidFill>
            </a:endParaRPr>
          </a:p>
          <a:p>
            <a:pPr indent="0" lvl="0" marL="0" rtl="0" algn="l">
              <a:spcBef>
                <a:spcPts val="0"/>
              </a:spcBef>
              <a:spcAft>
                <a:spcPts val="0"/>
              </a:spcAft>
              <a:buClr>
                <a:srgbClr val="21313C"/>
              </a:buClr>
              <a:buSzPts val="1200"/>
              <a:buFont typeface="Calibri"/>
              <a:buNone/>
            </a:pPr>
            <a:r>
              <a:t/>
            </a:r>
            <a:endParaRPr sz="1200">
              <a:solidFill>
                <a:srgbClr val="21313C"/>
              </a:solidFill>
            </a:endParaRPr>
          </a:p>
          <a:p>
            <a:pPr indent="0" lvl="0" marL="0" rtl="0" algn="l">
              <a:spcBef>
                <a:spcPts val="0"/>
              </a:spcBef>
              <a:spcAft>
                <a:spcPts val="0"/>
              </a:spcAft>
              <a:buClr>
                <a:srgbClr val="21313C"/>
              </a:buClr>
              <a:buSzPts val="1200"/>
              <a:buFont typeface="Calibri"/>
              <a:buNone/>
            </a:pPr>
            <a:r>
              <a:rPr lang="en" sz="1200">
                <a:solidFill>
                  <a:srgbClr val="21313C"/>
                </a:solidFill>
              </a:rPr>
              <a:t>This avoids having to implement this validation logic in your application or in middleware.</a:t>
            </a:r>
            <a:endParaRPr sz="1200">
              <a:solidFill>
                <a:srgbClr val="21313C"/>
              </a:solidFill>
            </a:endParaRPr>
          </a:p>
          <a:p>
            <a:pPr indent="0" lvl="0" marL="0" rtl="0" algn="l">
              <a:spcBef>
                <a:spcPts val="0"/>
              </a:spcBef>
              <a:spcAft>
                <a:spcPts val="0"/>
              </a:spcAft>
              <a:buClr>
                <a:srgbClr val="21313C"/>
              </a:buClr>
              <a:buSzPts val="1200"/>
              <a:buFont typeface="Calibri"/>
              <a:buNone/>
            </a:pPr>
            <a:r>
              <a:t/>
            </a:r>
            <a:endParaRPr sz="1200">
              <a:solidFill>
                <a:srgbClr val="21313C"/>
              </a:solidFill>
            </a:endParaRPr>
          </a:p>
          <a:p>
            <a:pPr indent="0" lvl="0" marL="0" rtl="0" algn="l">
              <a:spcBef>
                <a:spcPts val="0"/>
              </a:spcBef>
              <a:spcAft>
                <a:spcPts val="0"/>
              </a:spcAft>
              <a:buClr>
                <a:schemeClr val="dk1"/>
              </a:buClr>
              <a:buSzPts val="1100"/>
              <a:buFont typeface="Arial"/>
              <a:buNone/>
            </a:pPr>
            <a:r>
              <a:rPr lang="en" sz="1200">
                <a:solidFill>
                  <a:srgbClr val="21313C"/>
                </a:solidFill>
              </a:rPr>
              <a:t>Data modeling is critical to setting up any database to meet the needs of an application, but in a document based non-relational database, such as MongoDB, there is great flexibility on how to model the data. How do you know which way to store your data? </a:t>
            </a:r>
            <a:endParaRPr sz="1200">
              <a:solidFill>
                <a:srgbClr val="21313C"/>
              </a:solidFill>
            </a:endParaRPr>
          </a:p>
          <a:p>
            <a:pPr indent="0" lvl="0" marL="0" rtl="0" algn="l">
              <a:spcBef>
                <a:spcPts val="0"/>
              </a:spcBef>
              <a:spcAft>
                <a:spcPts val="0"/>
              </a:spcAft>
              <a:buClr>
                <a:schemeClr val="dk1"/>
              </a:buClr>
              <a:buSzPts val="1100"/>
              <a:buFont typeface="Arial"/>
              <a:buNone/>
            </a:pPr>
            <a:r>
              <a:t/>
            </a:r>
            <a:endParaRPr sz="1200">
              <a:solidFill>
                <a:srgbClr val="21313C"/>
              </a:solidFill>
            </a:endParaRPr>
          </a:p>
          <a:p>
            <a:pPr indent="0" lvl="0" marL="0" rtl="0" algn="l">
              <a:spcBef>
                <a:spcPts val="0"/>
              </a:spcBef>
              <a:spcAft>
                <a:spcPts val="0"/>
              </a:spcAft>
              <a:buClr>
                <a:schemeClr val="dk1"/>
              </a:buClr>
              <a:buSzPts val="1100"/>
              <a:buFont typeface="Arial"/>
              <a:buNone/>
            </a:pPr>
            <a:r>
              <a:rPr lang="en" sz="1200">
                <a:solidFill>
                  <a:srgbClr val="21313C"/>
                </a:solidFill>
              </a:rPr>
              <a:t>We will cover some best practices when it comes to modeling data in MongoDB. </a:t>
            </a:r>
            <a:endParaRPr sz="1200">
              <a:solidFill>
                <a:srgbClr val="21313C"/>
              </a:solidFill>
            </a:endParaRPr>
          </a:p>
          <a:p>
            <a:pPr indent="0" lvl="0" marL="0" rtl="0" algn="l">
              <a:spcBef>
                <a:spcPts val="0"/>
              </a:spcBef>
              <a:spcAft>
                <a:spcPts val="0"/>
              </a:spcAft>
              <a:buClr>
                <a:schemeClr val="dk1"/>
              </a:buClr>
              <a:buSzPts val="1100"/>
              <a:buFont typeface="Arial"/>
              <a:buNone/>
            </a:pPr>
            <a:r>
              <a:t/>
            </a:r>
            <a:endParaRPr sz="1200">
              <a:solidFill>
                <a:srgbClr val="21313C"/>
              </a:solidFill>
              <a:latin typeface="Calibri"/>
              <a:ea typeface="Calibri"/>
              <a:cs typeface="Calibri"/>
              <a:sym typeface="Calibri"/>
            </a:endParaRPr>
          </a:p>
          <a:p>
            <a:pPr indent="0" lvl="0" marL="0" rtl="0" algn="l">
              <a:spcBef>
                <a:spcPts val="0"/>
              </a:spcBef>
              <a:spcAft>
                <a:spcPts val="0"/>
              </a:spcAft>
              <a:buClr>
                <a:srgbClr val="21313C"/>
              </a:buClr>
              <a:buSzPts val="1200"/>
              <a:buFont typeface="Calibri"/>
              <a:buNone/>
            </a:pPr>
            <a:r>
              <a:t/>
            </a:r>
            <a:endParaRPr sz="1200">
              <a:solidFill>
                <a:srgbClr val="21313C"/>
              </a:solidFill>
              <a:latin typeface="Calibri"/>
              <a:ea typeface="Calibri"/>
              <a:cs typeface="Calibri"/>
              <a:sym typeface="Calibri"/>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4" name="Shape 4894"/>
        <p:cNvGrpSpPr/>
        <p:nvPr/>
      </p:nvGrpSpPr>
      <p:grpSpPr>
        <a:xfrm>
          <a:off x="0" y="0"/>
          <a:ext cx="0" cy="0"/>
          <a:chOff x="0" y="0"/>
          <a:chExt cx="0" cy="0"/>
        </a:xfrm>
      </p:grpSpPr>
      <p:sp>
        <p:nvSpPr>
          <p:cNvPr id="4895" name="Google Shape;4895;g142440eb54d_5_53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6" name="Google Shape;4896;g142440eb54d_5_5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7" name="Shape 5227"/>
        <p:cNvGrpSpPr/>
        <p:nvPr/>
      </p:nvGrpSpPr>
      <p:grpSpPr>
        <a:xfrm>
          <a:off x="0" y="0"/>
          <a:ext cx="0" cy="0"/>
          <a:chOff x="0" y="0"/>
          <a:chExt cx="0" cy="0"/>
        </a:xfrm>
      </p:grpSpPr>
      <p:sp>
        <p:nvSpPr>
          <p:cNvPr id="5228" name="Google Shape;5228;g142440eb54d_5_56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9" name="Google Shape;5229;g142440eb54d_5_56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2" name="Shape 5232"/>
        <p:cNvGrpSpPr/>
        <p:nvPr/>
      </p:nvGrpSpPr>
      <p:grpSpPr>
        <a:xfrm>
          <a:off x="0" y="0"/>
          <a:ext cx="0" cy="0"/>
          <a:chOff x="0" y="0"/>
          <a:chExt cx="0" cy="0"/>
        </a:xfrm>
      </p:grpSpPr>
      <p:sp>
        <p:nvSpPr>
          <p:cNvPr id="5233" name="Google Shape;5233;g142440eb54d_5_563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234" name="Google Shape;5234;g142440eb54d_5_5639: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At the core of all database models are their schemas. Schema design refers to the organization of data into separate entities, determining how to create relationships between the organized entities, and how to apply constraints on the data. Designers create database schemas to give other database users, such as programmers and analysts, a logical understanding of the data.</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Schema design is defined at the application level and it is likely it will change over the application’s lifetime.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design comes from the needs of the application first. Therefore, the schema should evolve as the application changes. One of the advantages of using a document model database is that the schema is able to be flexible, meaning if a developer or database designer needs to make changes to it they can do so with minimal to no downtime. </a:t>
            </a:r>
            <a:endParaRPr>
              <a:solidFill>
                <a:schemeClr val="dk1"/>
              </a:solidFill>
            </a:endParaRPr>
          </a:p>
        </p:txBody>
      </p:sp>
      <p:sp>
        <p:nvSpPr>
          <p:cNvPr id="5235" name="Google Shape;5235;g142440eb54d_5_5639:notes"/>
          <p:cNvSpPr txBox="1"/>
          <p:nvPr>
            <p:ph idx="12" type="sldNum"/>
          </p:nvPr>
        </p:nvSpPr>
        <p:spPr>
          <a:xfrm>
            <a:off x="3884612"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000000"/>
              </a:buClr>
              <a:buSzPts val="1500"/>
              <a:buFont typeface="Arial"/>
              <a:buNone/>
            </a:pPr>
            <a:fld id="{00000000-1234-1234-1234-123412341234}" type="slidenum">
              <a:rPr b="0" i="0" lang="en" sz="1500" u="none" cap="none" strike="noStrike">
                <a:solidFill>
                  <a:srgbClr val="000000"/>
                </a:solidFill>
                <a:latin typeface="Arial"/>
                <a:ea typeface="Arial"/>
                <a:cs typeface="Arial"/>
                <a:sym typeface="Arial"/>
              </a:rPr>
              <a:t>‹#›</a:t>
            </a:fld>
            <a:endParaRPr b="0" i="0" sz="1500" u="none" cap="none" strike="noStrike">
              <a:solidFill>
                <a:srgbClr val="000000"/>
              </a:solidFill>
              <a:latin typeface="Arial"/>
              <a:ea typeface="Arial"/>
              <a:cs typeface="Arial"/>
              <a:sym typeface="Aria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0" name="Shape 5240"/>
        <p:cNvGrpSpPr/>
        <p:nvPr/>
      </p:nvGrpSpPr>
      <p:grpSpPr>
        <a:xfrm>
          <a:off x="0" y="0"/>
          <a:ext cx="0" cy="0"/>
          <a:chOff x="0" y="0"/>
          <a:chExt cx="0" cy="0"/>
        </a:xfrm>
      </p:grpSpPr>
      <p:sp>
        <p:nvSpPr>
          <p:cNvPr id="5241" name="Google Shape;5241;g142440eb54d_5_56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2" name="Google Shape;5242;g142440eb54d_5_56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When designing data models, always consider the application usage of the data (i.e. queries, updates, and processing of the data) as well as the inherent structure of the data itself.</a:t>
            </a:r>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t>The data model in MongoDB is:</a:t>
            </a:r>
            <a:endParaRPr/>
          </a:p>
          <a:p>
            <a:pPr indent="0" lvl="0" marL="0" rtl="0" algn="l">
              <a:spcBef>
                <a:spcPts val="0"/>
              </a:spcBef>
              <a:spcAft>
                <a:spcPts val="0"/>
              </a:spcAft>
              <a:buClr>
                <a:schemeClr val="dk1"/>
              </a:buClr>
              <a:buSzPts val="1100"/>
              <a:buFont typeface="Arial"/>
              <a:buNone/>
            </a:pPr>
            <a:r>
              <a:t/>
            </a:r>
            <a:endParaRPr/>
          </a:p>
          <a:p>
            <a:pPr indent="-298450" lvl="0" marL="457200" rtl="0" algn="l">
              <a:spcBef>
                <a:spcPts val="0"/>
              </a:spcBef>
              <a:spcAft>
                <a:spcPts val="0"/>
              </a:spcAft>
              <a:buSzPts val="1100"/>
              <a:buChar char="●"/>
            </a:pPr>
            <a:r>
              <a:rPr lang="en"/>
              <a:t>Document-oriented: MongoDB stores data as documents that tend to have all data for a given record in a single document.</a:t>
            </a:r>
            <a:endParaRPr/>
          </a:p>
          <a:p>
            <a:pPr indent="-298450" lvl="0" marL="457200" rtl="0" algn="l">
              <a:spcBef>
                <a:spcPts val="0"/>
              </a:spcBef>
              <a:spcAft>
                <a:spcPts val="0"/>
              </a:spcAft>
              <a:buSzPts val="1100"/>
              <a:buChar char="●"/>
            </a:pPr>
            <a:r>
              <a:rPr lang="en"/>
              <a:t>Flexible: You can store and combine any type of data while benefiting from sophisticated data access and rich indexing features.</a:t>
            </a:r>
            <a:endParaRPr/>
          </a:p>
          <a:p>
            <a:pPr indent="-298450" lvl="0" marL="457200" rtl="0" algn="l">
              <a:spcBef>
                <a:spcPts val="0"/>
              </a:spcBef>
              <a:spcAft>
                <a:spcPts val="0"/>
              </a:spcAft>
              <a:buSzPts val="1100"/>
              <a:buChar char="●"/>
            </a:pPr>
            <a:r>
              <a:rPr lang="en"/>
              <a:t>Dynamic: Having a predefined schema or structure for your data is not necessary with MongoDB. You can create documents without first defining the data structure (e.g., fields, types of their values) and you can easily change the structure of documents by adding new fields or deleting existing ones.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7" name="Shape 5247"/>
        <p:cNvGrpSpPr/>
        <p:nvPr/>
      </p:nvGrpSpPr>
      <p:grpSpPr>
        <a:xfrm>
          <a:off x="0" y="0"/>
          <a:ext cx="0" cy="0"/>
          <a:chOff x="0" y="0"/>
          <a:chExt cx="0" cy="0"/>
        </a:xfrm>
      </p:grpSpPr>
      <p:sp>
        <p:nvSpPr>
          <p:cNvPr id="5248" name="Google Shape;5248;g142440eb54d_5_565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249" name="Google Shape;5249;g142440eb54d_5_565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chemeClr val="dk1"/>
                </a:solidFill>
              </a:rPr>
              <a:t>MongoDB supports the iterative and rapid development of an application.</a:t>
            </a:r>
            <a:endParaRPr>
              <a:solidFill>
                <a:schemeClr val="dk1"/>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rPr lang="en">
                <a:solidFill>
                  <a:schemeClr val="dk1"/>
                </a:solidFill>
              </a:rPr>
              <a:t>This opens out many design possibilities or options. MongoDB is designed for the application’s usage pattern.</a:t>
            </a:r>
            <a:endParaRPr>
              <a:solidFill>
                <a:schemeClr val="dk1"/>
              </a:solidFill>
            </a:endParaRPr>
          </a:p>
          <a:p>
            <a:pPr indent="0" lvl="0" marL="0" rtl="0" algn="l">
              <a:spcBef>
                <a:spcPts val="0"/>
              </a:spcBef>
              <a:spcAft>
                <a:spcPts val="0"/>
              </a:spcAft>
              <a:buSzPts val="1100"/>
              <a:buNone/>
            </a:pPr>
            <a:r>
              <a:t/>
            </a:r>
            <a:endParaRPr>
              <a:solidFill>
                <a:schemeClr val="dk1"/>
              </a:solidFill>
            </a:endParaRPr>
          </a:p>
          <a:p>
            <a:pPr indent="0" lvl="0" marL="0" rtl="0" algn="l">
              <a:spcBef>
                <a:spcPts val="0"/>
              </a:spcBef>
              <a:spcAft>
                <a:spcPts val="0"/>
              </a:spcAft>
              <a:buSzPts val="1100"/>
              <a:buNone/>
            </a:pPr>
            <a:r>
              <a:rPr lang="en">
                <a:solidFill>
                  <a:schemeClr val="dk1"/>
                </a:solidFill>
              </a:rPr>
              <a:t>Evolving a schema in MongoDB is easy, you just add or remove the field(s) and continue. This evolution doesn’t require a migration or a downtime where the database is taken offline while the new schema is created or updated.</a:t>
            </a:r>
            <a:endParaRPr>
              <a:solidFill>
                <a:schemeClr val="dk1"/>
              </a:solidFil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1" name="Shape 5261"/>
        <p:cNvGrpSpPr/>
        <p:nvPr/>
      </p:nvGrpSpPr>
      <p:grpSpPr>
        <a:xfrm>
          <a:off x="0" y="0"/>
          <a:ext cx="0" cy="0"/>
          <a:chOff x="0" y="0"/>
          <a:chExt cx="0" cy="0"/>
        </a:xfrm>
      </p:grpSpPr>
      <p:sp>
        <p:nvSpPr>
          <p:cNvPr id="5262" name="Google Shape;5262;g142440eb54d_5_566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263" name="Google Shape;5263;g142440eb54d_5_5665: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There are a number of considerations you should focus on designing your schema in the document model.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
        <p:nvSpPr>
          <p:cNvPr id="5264" name="Google Shape;5264;g142440eb54d_5_5665:notes"/>
          <p:cNvSpPr txBox="1"/>
          <p:nvPr>
            <p:ph idx="12" type="sldNum"/>
          </p:nvPr>
        </p:nvSpPr>
        <p:spPr>
          <a:xfrm>
            <a:off x="3884612"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000000"/>
              </a:buClr>
              <a:buSzPts val="1500"/>
              <a:buFont typeface="Arial"/>
              <a:buNone/>
            </a:pPr>
            <a:fld id="{00000000-1234-1234-1234-123412341234}" type="slidenum">
              <a:rPr b="0" i="0" lang="en" sz="1500" u="none" cap="none" strike="noStrike">
                <a:solidFill>
                  <a:srgbClr val="000000"/>
                </a:solidFill>
                <a:latin typeface="Arial"/>
                <a:ea typeface="Arial"/>
                <a:cs typeface="Arial"/>
                <a:sym typeface="Arial"/>
              </a:rPr>
              <a:t>‹#›</a:t>
            </a:fld>
            <a:endParaRPr b="0" i="0" sz="1500" u="none" cap="none" strike="noStrike">
              <a:solidFill>
                <a:srgbClr val="000000"/>
              </a:solidFill>
              <a:latin typeface="Arial"/>
              <a:ea typeface="Arial"/>
              <a:cs typeface="Arial"/>
              <a:sym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8" name="Shape 5268"/>
        <p:cNvGrpSpPr/>
        <p:nvPr/>
      </p:nvGrpSpPr>
      <p:grpSpPr>
        <a:xfrm>
          <a:off x="0" y="0"/>
          <a:ext cx="0" cy="0"/>
          <a:chOff x="0" y="0"/>
          <a:chExt cx="0" cy="0"/>
        </a:xfrm>
      </p:grpSpPr>
      <p:sp>
        <p:nvSpPr>
          <p:cNvPr id="5269" name="Google Shape;5269;g142440eb54d_5_567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270" name="Google Shape;5270;g142440eb54d_5_5671: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question of whether to link or to embed your data is a critical factor to modeling in a document-oriented database.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Embedding: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Embedded documents capture relationships between data by storing related data in a single document structure. MongoDB documents make it possible to embed document structures in a field or array within a document. These denormalized data models allow applications to retrieve and manipulate related data in a single database operation.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Linking: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Linking stores the relationships between data by including links or references from one document to another. Applications can resolve these references to access the related data. Broadly, these are normalized data models.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general, the rule of thumb is to favour embedding over linking. This typically allows for the required data to be retrieved with a single query. It is also a better design when data that will be deleted exists together.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all depends on the situation and if there is a large amount of unused data in the document or say only the last 20 comments are required then </a:t>
            </a:r>
            <a:r>
              <a:rPr lang="en">
                <a:solidFill>
                  <a:schemeClr val="dk1"/>
                </a:solidFill>
              </a:rPr>
              <a:t>it </a:t>
            </a:r>
            <a:r>
              <a:rPr lang="en">
                <a:solidFill>
                  <a:schemeClr val="dk1"/>
                </a:solidFill>
              </a:rPr>
              <a:t>might be good to consider an alternative design.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
        <p:nvSpPr>
          <p:cNvPr id="5271" name="Google Shape;5271;g142440eb54d_5_5671:notes"/>
          <p:cNvSpPr txBox="1"/>
          <p:nvPr>
            <p:ph idx="12" type="sldNum"/>
          </p:nvPr>
        </p:nvSpPr>
        <p:spPr>
          <a:xfrm>
            <a:off x="3884612"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000000"/>
              </a:buClr>
              <a:buSzPts val="1500"/>
              <a:buFont typeface="Arial"/>
              <a:buNone/>
            </a:pPr>
            <a:fld id="{00000000-1234-1234-1234-123412341234}" type="slidenum">
              <a:rPr b="0" i="0" lang="en" sz="1500" u="none" cap="none" strike="noStrike">
                <a:solidFill>
                  <a:srgbClr val="000000"/>
                </a:solidFill>
                <a:latin typeface="Arial"/>
                <a:ea typeface="Arial"/>
                <a:cs typeface="Arial"/>
                <a:sym typeface="Arial"/>
              </a:rPr>
              <a:t>‹#›</a:t>
            </a:fld>
            <a:endParaRPr b="0" i="0" sz="1500" u="none" cap="none" strike="noStrike">
              <a:solidFill>
                <a:srgbClr val="000000"/>
              </a:solidFill>
              <a:latin typeface="Arial"/>
              <a:ea typeface="Arial"/>
              <a:cs typeface="Arial"/>
              <a:sym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2" name="Shape 5292"/>
        <p:cNvGrpSpPr/>
        <p:nvPr/>
      </p:nvGrpSpPr>
      <p:grpSpPr>
        <a:xfrm>
          <a:off x="0" y="0"/>
          <a:ext cx="0" cy="0"/>
          <a:chOff x="0" y="0"/>
          <a:chExt cx="0" cy="0"/>
        </a:xfrm>
      </p:grpSpPr>
      <p:sp>
        <p:nvSpPr>
          <p:cNvPr id="5293" name="Google Shape;5293;g142440eb54d_5_56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94" name="Google Shape;5294;g142440eb54d_5_56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questions here should all be answered when you are creating your schema design as they can help ensure you fully consider all aspects of the design.</a:t>
            </a:r>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t>Firstly, Do I want most of the data’s information embedded? In this case, if all the information is present in a single document then retrieval will be faster than if it is in two documents or across two or more collections. The frequency of the specific data and the size of the data must also be considered as very large documents will not be retrieved as fast as tiny documents even if those documents are in two separate collections.</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rPr lang="en"/>
              <a:t>A second important question to ask is “Do I need to search within the embedded data?” You might also want to follow up to determine what you are searching for and if it is only a fraction of the embedded data, should only some of it be embedded and the rest linked.</a:t>
            </a:r>
            <a:endParaRPr/>
          </a:p>
          <a:p>
            <a:pPr indent="0" lvl="0" marL="0" rtl="0" algn="l">
              <a:spcBef>
                <a:spcPts val="0"/>
              </a:spcBef>
              <a:spcAft>
                <a:spcPts val="0"/>
              </a:spcAft>
              <a:buNone/>
            </a:pPr>
            <a:r>
              <a:t/>
            </a:r>
            <a:endParaRPr/>
          </a:p>
          <a:p>
            <a:pPr indent="0" lvl="0" marL="0" rtl="0" algn="l">
              <a:spcBef>
                <a:spcPts val="0"/>
              </a:spcBef>
              <a:spcAft>
                <a:spcPts val="0"/>
              </a:spcAft>
              <a:buClr>
                <a:schemeClr val="dk1"/>
              </a:buClr>
              <a:buSzPts val="1100"/>
              <a:buFont typeface="Arial"/>
              <a:buNone/>
            </a:pPr>
            <a:r>
              <a:rPr lang="en"/>
              <a:t>Finally, you should determine whether the embedded data can be shared or whether it is private. Indeed, this should be double checked with all stakeholders to ensure there are no doubts on this question which is increasingly important in the age of both data and digital privacy.</a:t>
            </a:r>
            <a:endParaRPr/>
          </a:p>
          <a:p>
            <a:pPr indent="0" lvl="0" marL="0" rtl="0" algn="l">
              <a:spcBef>
                <a:spcPts val="0"/>
              </a:spcBef>
              <a:spcAft>
                <a:spcPts val="0"/>
              </a:spcAft>
              <a:buClr>
                <a:schemeClr val="dk1"/>
              </a:buClr>
              <a:buSzPts val="1100"/>
              <a:buFont typeface="Arial"/>
              <a:buNone/>
            </a:pPr>
            <a:r>
              <a:rPr lang="en"/>
              <a:t>An important set of questions that should be answered when designing your schema is whether you should link to other documents with the data or whether the data should be embedded in a single document. This should also be considered in terms of the different users of the database as this might not be the same answer depending on the specific user.</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8" name="Shape 5298"/>
        <p:cNvGrpSpPr/>
        <p:nvPr/>
      </p:nvGrpSpPr>
      <p:grpSpPr>
        <a:xfrm>
          <a:off x="0" y="0"/>
          <a:ext cx="0" cy="0"/>
          <a:chOff x="0" y="0"/>
          <a:chExt cx="0" cy="0"/>
        </a:xfrm>
      </p:grpSpPr>
      <p:sp>
        <p:nvSpPr>
          <p:cNvPr id="5299" name="Google Shape;5299;g142440eb54d_5_569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300" name="Google Shape;5300;g142440eb54d_5_569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look at an application where we store details on movies and reviews related to those movies.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this example, we have a movie document where the actors and the financials are embedded in a single document whilst reviews are linked.</a:t>
            </a:r>
            <a:r>
              <a:rPr lang="en">
                <a:solidFill>
                  <a:schemeClr val="dk1"/>
                </a:solidFill>
              </a:rPr>
              <a:t> You can use both embedding and linking in your schema. Here is an example where both are used. In terms of movies, the number of actors with their details and the financial details of the movie will be limited and typically bound to relative small size. In contrast, reviews are definitely unbounded data where we don't know how many may be written for the movie so it makes sense to only link to this data. An aggregated stars field for all reviews might be embedded in the movie document but not the 'raw' reviews for again similar reasons.</a:t>
            </a:r>
            <a:endParaRPr>
              <a:solidFill>
                <a:schemeClr val="dk1"/>
              </a:solidFil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4" name="Shape 5314"/>
        <p:cNvGrpSpPr/>
        <p:nvPr/>
      </p:nvGrpSpPr>
      <p:grpSpPr>
        <a:xfrm>
          <a:off x="0" y="0"/>
          <a:ext cx="0" cy="0"/>
          <a:chOff x="0" y="0"/>
          <a:chExt cx="0" cy="0"/>
        </a:xfrm>
      </p:grpSpPr>
      <p:sp>
        <p:nvSpPr>
          <p:cNvPr id="5315" name="Google Shape;5315;g142440eb54d_5_57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6" name="Google Shape;5316;g142440eb54d_5_57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9" name="Shape 5319"/>
        <p:cNvGrpSpPr/>
        <p:nvPr/>
      </p:nvGrpSpPr>
      <p:grpSpPr>
        <a:xfrm>
          <a:off x="0" y="0"/>
          <a:ext cx="0" cy="0"/>
          <a:chOff x="0" y="0"/>
          <a:chExt cx="0" cy="0"/>
        </a:xfrm>
      </p:grpSpPr>
      <p:sp>
        <p:nvSpPr>
          <p:cNvPr id="5320" name="Google Shape;5320;g142440eb54d_5_57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1" name="Google Shape;5321;g142440eb54d_5_57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 is a common misconception that just because a database is labeled “non-relational” then the data within it has no defined relationships. In fact, the relationships between data is a key component to designing the schema of a non-relational database and deciding whether to link or embed the data.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9" name="Shape 4899"/>
        <p:cNvGrpSpPr/>
        <p:nvPr/>
      </p:nvGrpSpPr>
      <p:grpSpPr>
        <a:xfrm>
          <a:off x="0" y="0"/>
          <a:ext cx="0" cy="0"/>
          <a:chOff x="0" y="0"/>
          <a:chExt cx="0" cy="0"/>
        </a:xfrm>
      </p:grpSpPr>
      <p:sp>
        <p:nvSpPr>
          <p:cNvPr id="4900" name="Google Shape;4900;g142440eb54d_5_5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01" name="Google Shape;4901;g142440eb54d_5_5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To understand non-relational databases, or “NoSQL” databases, we first need to look at SQL or relational databases.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001E2B"/>
                </a:solidFill>
              </a:rPr>
              <a:t>Key features of relational databases:</a:t>
            </a:r>
            <a:endParaRPr>
              <a:solidFill>
                <a:srgbClr val="001E2B"/>
              </a:solidFill>
            </a:endParaRPr>
          </a:p>
          <a:p>
            <a:pPr indent="0" lvl="0" marL="0" rtl="0" algn="l">
              <a:spcBef>
                <a:spcPts val="0"/>
              </a:spcBef>
              <a:spcAft>
                <a:spcPts val="0"/>
              </a:spcAft>
              <a:buClr>
                <a:schemeClr val="dk1"/>
              </a:buClr>
              <a:buSzPts val="1100"/>
              <a:buFont typeface="Arial"/>
              <a:buNone/>
            </a:pPr>
            <a:r>
              <a:t/>
            </a:r>
            <a:endParaRPr>
              <a:solidFill>
                <a:srgbClr val="001E2B"/>
              </a:solidFill>
            </a:endParaRPr>
          </a:p>
          <a:p>
            <a:pPr indent="-298450" lvl="0" marL="457200" rtl="0" algn="l">
              <a:spcBef>
                <a:spcPts val="0"/>
              </a:spcBef>
              <a:spcAft>
                <a:spcPts val="0"/>
              </a:spcAft>
              <a:buClr>
                <a:srgbClr val="001E2B"/>
              </a:buClr>
              <a:buSzPts val="1100"/>
              <a:buChar char="●"/>
            </a:pPr>
            <a:r>
              <a:rPr lang="en">
                <a:solidFill>
                  <a:srgbClr val="001E2B"/>
                </a:solidFill>
              </a:rPr>
              <a:t>Modeled similarly to an excel spreadsheet with related data being stored in rows and columns in one table.</a:t>
            </a:r>
            <a:endParaRPr>
              <a:solidFill>
                <a:srgbClr val="001E2B"/>
              </a:solidFill>
            </a:endParaRPr>
          </a:p>
          <a:p>
            <a:pPr indent="0" lvl="0" marL="457200" rtl="0" algn="l">
              <a:spcBef>
                <a:spcPts val="0"/>
              </a:spcBef>
              <a:spcAft>
                <a:spcPts val="0"/>
              </a:spcAft>
              <a:buClr>
                <a:schemeClr val="dk1"/>
              </a:buClr>
              <a:buSzPts val="1100"/>
              <a:buFont typeface="Arial"/>
              <a:buNone/>
            </a:pPr>
            <a:r>
              <a:t/>
            </a:r>
            <a:endParaRPr>
              <a:solidFill>
                <a:srgbClr val="001E2B"/>
              </a:solidFill>
            </a:endParaRPr>
          </a:p>
          <a:p>
            <a:pPr indent="-298450" lvl="0" marL="457200" rtl="0" algn="l">
              <a:spcBef>
                <a:spcPts val="0"/>
              </a:spcBef>
              <a:spcAft>
                <a:spcPts val="0"/>
              </a:spcAft>
              <a:buClr>
                <a:srgbClr val="001E2B"/>
              </a:buClr>
              <a:buSzPts val="1100"/>
              <a:buFont typeface="Lexend Deca Light"/>
              <a:buChar char="●"/>
            </a:pPr>
            <a:r>
              <a:rPr lang="en">
                <a:solidFill>
                  <a:srgbClr val="001E2B"/>
                </a:solidFill>
              </a:rPr>
              <a:t>SQL (Structured Query Language) is the most common way of interacting with relational database systems. Developers can write SQL queries to perform CRUD (Create, Read, Update, Delete) operations. </a:t>
            </a:r>
            <a:endParaRPr>
              <a:solidFill>
                <a:srgbClr val="001E2B"/>
              </a:solidFill>
            </a:endParaRPr>
          </a:p>
          <a:p>
            <a:pPr indent="0" lvl="0" marL="457200" rtl="0" algn="l">
              <a:spcBef>
                <a:spcPts val="0"/>
              </a:spcBef>
              <a:spcAft>
                <a:spcPts val="0"/>
              </a:spcAft>
              <a:buNone/>
            </a:pPr>
            <a:r>
              <a:t/>
            </a:r>
            <a:endParaRPr>
              <a:solidFill>
                <a:srgbClr val="001E2B"/>
              </a:solidFill>
            </a:endParaRPr>
          </a:p>
          <a:p>
            <a:pPr indent="-298450" lvl="0" marL="457200" rtl="0" algn="l">
              <a:spcBef>
                <a:spcPts val="0"/>
              </a:spcBef>
              <a:spcAft>
                <a:spcPts val="0"/>
              </a:spcAft>
              <a:buClr>
                <a:srgbClr val="001E2B"/>
              </a:buClr>
              <a:buSzPts val="1100"/>
              <a:buFont typeface="Lexend Deca Light"/>
              <a:buChar char="●"/>
            </a:pPr>
            <a:r>
              <a:rPr lang="en">
                <a:solidFill>
                  <a:srgbClr val="001E2B"/>
                </a:solidFill>
              </a:rPr>
              <a:t>A table uses columns to define the information being stored and rows for the actual data. Each table will have a column that must have unique values—known as the primary key. This column can then be used in other tables, if relationships are to be defined between them. When one table’s primary key is used in another table, this column in the second table is known as the foreign key.</a:t>
            </a:r>
            <a:endParaRPr>
              <a:solidFill>
                <a:srgbClr val="001E2B"/>
              </a:solidFill>
            </a:endParaRPr>
          </a:p>
          <a:p>
            <a:pPr indent="0" lvl="0" marL="457200" rtl="0" algn="l">
              <a:spcBef>
                <a:spcPts val="0"/>
              </a:spcBef>
              <a:spcAft>
                <a:spcPts val="0"/>
              </a:spcAft>
              <a:buClr>
                <a:schemeClr val="dk1"/>
              </a:buClr>
              <a:buSzPts val="1100"/>
              <a:buFont typeface="Arial"/>
              <a:buNone/>
            </a:pPr>
            <a:r>
              <a:t/>
            </a:r>
            <a:endParaRPr>
              <a:solidFill>
                <a:srgbClr val="001E2B"/>
              </a:solidFill>
            </a:endParaRPr>
          </a:p>
          <a:p>
            <a:pPr indent="0" lvl="0" marL="45720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7" name="Shape 5327"/>
        <p:cNvGrpSpPr/>
        <p:nvPr/>
      </p:nvGrpSpPr>
      <p:grpSpPr>
        <a:xfrm>
          <a:off x="0" y="0"/>
          <a:ext cx="0" cy="0"/>
          <a:chOff x="0" y="0"/>
          <a:chExt cx="0" cy="0"/>
        </a:xfrm>
      </p:grpSpPr>
      <p:sp>
        <p:nvSpPr>
          <p:cNvPr id="5328" name="Google Shape;5328;g142440eb54d_5_57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9" name="Google Shape;5329;g142440eb54d_5_57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In designing this relationship, if you only consider one side of the relationship you may classify it as a “one” or as a “many” if you don’t consider both sides. The best advice is to ensure you ask the question of associativity from both directions and that you review your model a few times, especially for less apparent relationships.</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All these fields have a one-to-one relationship with each other. More clearly, a user in our system has one and only one name, and is associated with one and only one customer id.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a:solidFill>
                  <a:schemeClr val="dk1"/>
                </a:solidFill>
              </a:rPr>
              <a:t>Embedding is the preferred way to model a 1:1 relationship as it’s more efficient to retrieve the document.</a:t>
            </a:r>
            <a:endParaRPr>
              <a:solidFill>
                <a:schemeClr val="dk1"/>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5" name="Shape 5335"/>
        <p:cNvGrpSpPr/>
        <p:nvPr/>
      </p:nvGrpSpPr>
      <p:grpSpPr>
        <a:xfrm>
          <a:off x="0" y="0"/>
          <a:ext cx="0" cy="0"/>
          <a:chOff x="0" y="0"/>
          <a:chExt cx="0" cy="0"/>
        </a:xfrm>
      </p:grpSpPr>
      <p:sp>
        <p:nvSpPr>
          <p:cNvPr id="5336" name="Google Shape;5336;g142440eb54d_5_57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7" name="Google Shape;5337;g142440eb54d_5_57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 this one-to-one relationship between [patron] and [address] data, the [address] belongs to the [patron]. If the [address] data is frequently retrieved with the [name] data, then with referencing (or linking), your application would need to issue multiple queries. The better data model would be to embed the [address] data in the [patron] data.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2" name="Shape 5342"/>
        <p:cNvGrpSpPr/>
        <p:nvPr/>
      </p:nvGrpSpPr>
      <p:grpSpPr>
        <a:xfrm>
          <a:off x="0" y="0"/>
          <a:ext cx="0" cy="0"/>
          <a:chOff x="0" y="0"/>
          <a:chExt cx="0" cy="0"/>
        </a:xfrm>
      </p:grpSpPr>
      <p:sp>
        <p:nvSpPr>
          <p:cNvPr id="5343" name="Google Shape;5343;g142440eb54d_5_5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4" name="Google Shape;5344;g142440eb54d_5_5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A one-to-many relationship can be considered as that when an object of a given type is associated with N objects of a second type.</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In this type of relationship, the customer can have many invoices. It can be modelled by either linking the data (as shown) or by embedding the data (where the invoices are within the customer documents).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There is an additional technical called bucketing which is a combination of both linking and embedding. Bucketing works best when you can split your documents into batches, it can speed up document retrieval. Time based data (IOT) or where there are a number of entries (e.g. like comments pagination).</a:t>
            </a:r>
            <a:r>
              <a:rPr lang="en">
                <a:solidFill>
                  <a:schemeClr val="dk1"/>
                </a:solidFill>
              </a:rPr>
              <a:t> </a:t>
            </a:r>
            <a:endParaRPr>
              <a:solidFill>
                <a:schemeClr val="dk1"/>
              </a:solidFil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55" name="Shape 5355"/>
        <p:cNvGrpSpPr/>
        <p:nvPr/>
      </p:nvGrpSpPr>
      <p:grpSpPr>
        <a:xfrm>
          <a:off x="0" y="0"/>
          <a:ext cx="0" cy="0"/>
          <a:chOff x="0" y="0"/>
          <a:chExt cx="0" cy="0"/>
        </a:xfrm>
      </p:grpSpPr>
      <p:sp>
        <p:nvSpPr>
          <p:cNvPr id="5356" name="Google Shape;5356;g142440eb54d_5_57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57" name="Google Shape;5357;g142440eb54d_5_57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Instead of embedding in this scenario, we can use references (or links) to keep the publisher information in a separate collection entirely from the book collection. This avoids the issue of repetition.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1" name="Shape 5361"/>
        <p:cNvGrpSpPr/>
        <p:nvPr/>
      </p:nvGrpSpPr>
      <p:grpSpPr>
        <a:xfrm>
          <a:off x="0" y="0"/>
          <a:ext cx="0" cy="0"/>
          <a:chOff x="0" y="0"/>
          <a:chExt cx="0" cy="0"/>
        </a:xfrm>
      </p:grpSpPr>
      <p:sp>
        <p:nvSpPr>
          <p:cNvPr id="5362" name="Google Shape;5362;g142440eb54d_5_57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63" name="Google Shape;5363;g142440eb54d_5_57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solidFill>
                  <a:schemeClr val="dk1"/>
                </a:solidFill>
              </a:rPr>
              <a:t>If the [address] data is frequently retrieved with the [name] data, then with referencing, your application would need to issue multiple queries. A more optimal schema would be to embed the [address] data entities in the [patron] data.If the [address] data is frequently retrieved with the [na</a:t>
            </a:r>
            <a:r>
              <a:rPr lang="en" sz="1800">
                <a:solidFill>
                  <a:schemeClr val="lt1"/>
                </a:solidFill>
                <a:latin typeface="Lexend Deca Light"/>
                <a:ea typeface="Lexend Deca Light"/>
                <a:cs typeface="Lexend Deca Light"/>
                <a:sym typeface="Lexend Deca Light"/>
              </a:rPr>
              <a:t>me] data, then with referencing, your application would need to issue multiple queries. A more optimal schema would be to embed the [address] data entities in the [patron] data.</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7" name="Shape 5367"/>
        <p:cNvGrpSpPr/>
        <p:nvPr/>
      </p:nvGrpSpPr>
      <p:grpSpPr>
        <a:xfrm>
          <a:off x="0" y="0"/>
          <a:ext cx="0" cy="0"/>
          <a:chOff x="0" y="0"/>
          <a:chExt cx="0" cy="0"/>
        </a:xfrm>
      </p:grpSpPr>
      <p:sp>
        <p:nvSpPr>
          <p:cNvPr id="5368" name="Google Shape;5368;g142440eb54d_5_57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69" name="Google Shape;5369;g142440eb54d_5_57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Documents on the first side can be associated with many documents on the second side.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In terms of documents on the second side, it equally means that these documents can be associated with many documents on the first side.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To reiterate an important modelling point about designing relationships, if you only consider one side of the relationship you may classify it as a “one” or as a “many” if you don’t consider both sides. The best advice is to ensure you ask the question of associativity from both directions and that you review your model a few times, especially for less apparent relationships.</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There are several strategies but the 1-way embedding strategy optimises the read performance of a N:N relationship by embedding the references in one side of the relationship. The key step in this strategy is establishing the relationship balance and choosing the side which has one or two orders magnitude of difference in the number of entities. If the relationships are close to an even ratio then 2-way embedding is probably a better strategy.</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8" name="Shape 5388"/>
        <p:cNvGrpSpPr/>
        <p:nvPr/>
      </p:nvGrpSpPr>
      <p:grpSpPr>
        <a:xfrm>
          <a:off x="0" y="0"/>
          <a:ext cx="0" cy="0"/>
          <a:chOff x="0" y="0"/>
          <a:chExt cx="0" cy="0"/>
        </a:xfrm>
      </p:grpSpPr>
      <p:sp>
        <p:nvSpPr>
          <p:cNvPr id="5389" name="Google Shape;5389;g142440eb54d_5_57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0" name="Google Shape;5390;g142440eb54d_5_57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When it comes to a true “many to many” relationship, such as this one, there are several ways this can be mapped. One way that would trick the system (so to speak) is to make the relationship into two “one to many” relationships. In this scenario, that would mean having a document for the book and its authors and a separate document for the author and its books, with each document having the other one embedded. However, in MongoDB you don’t have to do this option. The best option would be to embed an array of subdocuments on both many sides. That way the book document has all the authors and their subdocuments as well as the author document having all the books in a subdocument their other authors’ information.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95" name="Shape 5395"/>
        <p:cNvGrpSpPr/>
        <p:nvPr/>
      </p:nvGrpSpPr>
      <p:grpSpPr>
        <a:xfrm>
          <a:off x="0" y="0"/>
          <a:ext cx="0" cy="0"/>
          <a:chOff x="0" y="0"/>
          <a:chExt cx="0" cy="0"/>
        </a:xfrm>
      </p:grpSpPr>
      <p:sp>
        <p:nvSpPr>
          <p:cNvPr id="5396" name="Google Shape;5396;g142440eb54d_5_57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7" name="Google Shape;5397;g142440eb54d_5_57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Going back to our discussion on linking and embedding, the relationship between the documents is a factor in your modeling decisions.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order to help in the choice of relationship when you are modeling there are several helpful rules of thumb:</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For embedding data, this should be favoured for read operations to support integrity as well as for write operations on one-to-one and one-to-many relationships.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Embedding is also recommended when data is going to be deleted together.</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the majority of modeling designs, embedding data should be the default approach or choice taken.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terms of linking data, it is recommended that this is done where there is a very large number of objects on the “many” side in either a one-to-many or a many-to-many relationship.</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It is also recommended for write operations on many-to-many relationships.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Finally, linkin is recommended where only a subset of the data is frequently used whilst the rest of the data is not and where memory may be an issue. We’ll flag the subset pattern which relates to this concept and which you can look up on the MongoDB documentation.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Finally, the most important factor to keep to the forefront when you are modelling is the frequency of all the queries. This will help you make a better and more informed decision as to how you should model any specific data or relationship.</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2" name="Shape 5402"/>
        <p:cNvGrpSpPr/>
        <p:nvPr/>
      </p:nvGrpSpPr>
      <p:grpSpPr>
        <a:xfrm>
          <a:off x="0" y="0"/>
          <a:ext cx="0" cy="0"/>
          <a:chOff x="0" y="0"/>
          <a:chExt cx="0" cy="0"/>
        </a:xfrm>
      </p:grpSpPr>
      <p:sp>
        <p:nvSpPr>
          <p:cNvPr id="5403" name="Google Shape;5403;g142440eb54d_5_57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04" name="Google Shape;5404;g142440eb54d_5_57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7" name="Shape 5407"/>
        <p:cNvGrpSpPr/>
        <p:nvPr/>
      </p:nvGrpSpPr>
      <p:grpSpPr>
        <a:xfrm>
          <a:off x="0" y="0"/>
          <a:ext cx="0" cy="0"/>
          <a:chOff x="0" y="0"/>
          <a:chExt cx="0" cy="0"/>
        </a:xfrm>
      </p:grpSpPr>
      <p:sp>
        <p:nvSpPr>
          <p:cNvPr id="5408" name="Google Shape;5408;g142440eb54d_5_579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409" name="Google Shape;5409;g142440eb54d_5_5796: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 very common question when you are considering non-relational databases is when is it appropriate to use them?</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Non-relational, particularly the document model, is well suited to polymorphic data that can change frequently. The document model allows for different shapes of data within the same collection, this means that documents with different fields can be present. It is sometimes described as holding multiple schema for the collection.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This is a key feature for enabling developer productivity as it provides rapid iteration of schema versions for data to co-exist within the same database and collection. This means that developers can rapidly change what fields are in a document and not worry about the impact or side effects that occur in the database. Essentially, the database is not a hurdle or an additional burden of work that must be additionally updated for example when a new field is added.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Another aspect of non-relational databases is that they often offer exact (or close to exact) mappings to what objects the developer desire to use in their application code. This means that the data can be transferred as-is directly to the application without requiring any additional mapping. This also enables  greater developer productivity as there is less code to translate between the database and the application.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Non-relational systems are typically cloud-native and designed as distributed systems. A known pain point for relational databases stems from the initial focus on scaling vertically, where additional resources were added to the machine or a large machine as used to support scaling the database.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Non-relational systems took this pain point and deliberately focused on scaling horizontally, where additional machines were added to the existing machine(s) when scaling the database. This scaling approach has simplified any changes required for these databases to support multiple public cloud providers. It has also focused non-relational systems, firstly on being virtualisation friendly, and more recently on being container friendly, as two key provisioning technologies that assist in deploying the database.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p:txBody>
      </p:sp>
      <p:sp>
        <p:nvSpPr>
          <p:cNvPr id="5410" name="Google Shape;5410;g142440eb54d_5_5796:notes"/>
          <p:cNvSpPr txBox="1"/>
          <p:nvPr>
            <p:ph idx="12" type="sldNum"/>
          </p:nvPr>
        </p:nvSpPr>
        <p:spPr>
          <a:xfrm>
            <a:off x="3884612"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rgbClr val="000000"/>
              </a:buClr>
              <a:buSzPts val="1500"/>
              <a:buFont typeface="Arial"/>
              <a:buNone/>
            </a:pPr>
            <a:fld id="{00000000-1234-1234-1234-123412341234}" type="slidenum">
              <a:rPr b="0" i="0" lang="en" sz="1500" u="none" cap="none" strike="noStrike">
                <a:solidFill>
                  <a:srgbClr val="000000"/>
                </a:solidFill>
                <a:latin typeface="Arial"/>
                <a:ea typeface="Arial"/>
                <a:cs typeface="Arial"/>
                <a:sym typeface="Arial"/>
              </a:rPr>
              <a:t>‹#›</a:t>
            </a:fld>
            <a:endParaRPr b="0" i="0" sz="1500" u="none" cap="none" strike="noStrike">
              <a:solidFill>
                <a:srgbClr val="000000"/>
              </a:solidFill>
              <a:latin typeface="Arial"/>
              <a:ea typeface="Arial"/>
              <a:cs typeface="Arial"/>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1" name="Shape 4911"/>
        <p:cNvGrpSpPr/>
        <p:nvPr/>
      </p:nvGrpSpPr>
      <p:grpSpPr>
        <a:xfrm>
          <a:off x="0" y="0"/>
          <a:ext cx="0" cy="0"/>
          <a:chOff x="0" y="0"/>
          <a:chExt cx="0" cy="0"/>
        </a:xfrm>
      </p:grpSpPr>
      <p:sp>
        <p:nvSpPr>
          <p:cNvPr id="4912" name="Google Shape;4912;g142440eb54d_5_5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3" name="Google Shape;4913;g142440eb54d_5_5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30000"/>
              </a:lnSpc>
              <a:spcBef>
                <a:spcPts val="0"/>
              </a:spcBef>
              <a:spcAft>
                <a:spcPts val="0"/>
              </a:spcAft>
              <a:buNone/>
            </a:pPr>
            <a:r>
              <a:rPr lang="en">
                <a:solidFill>
                  <a:schemeClr val="dk1"/>
                </a:solidFill>
              </a:rPr>
              <a:t>When traditional relational databases were introduced, they were able to handle the growth of the data size by running on bigger machines. </a:t>
            </a:r>
            <a:endParaRPr>
              <a:solidFill>
                <a:schemeClr val="dk1"/>
              </a:solidFill>
            </a:endParaRPr>
          </a:p>
          <a:p>
            <a:pPr indent="0" lvl="0" marL="0" rtl="0" algn="l">
              <a:lnSpc>
                <a:spcPct val="130000"/>
              </a:lnSpc>
              <a:spcBef>
                <a:spcPts val="600"/>
              </a:spcBef>
              <a:spcAft>
                <a:spcPts val="0"/>
              </a:spcAft>
              <a:buNone/>
            </a:pPr>
            <a:r>
              <a:rPr lang="en">
                <a:solidFill>
                  <a:schemeClr val="dk1"/>
                </a:solidFill>
              </a:rPr>
              <a:t>With the emergence of the web came a huge data explosion that made it difficult to scale with hardware. You could not scale the database by running it on a bigger server, so companies were left to horizontally scale by distributing data across multiple servers or by running on more powerful servers. However, these scaling options were often complex and costly to maintain.</a:t>
            </a:r>
            <a:endParaRPr>
              <a:solidFill>
                <a:schemeClr val="dk1"/>
              </a:solidFill>
            </a:endParaRPr>
          </a:p>
          <a:p>
            <a:pPr indent="-298450" lvl="0" marL="457200" rtl="0" algn="l">
              <a:lnSpc>
                <a:spcPct val="130000"/>
              </a:lnSpc>
              <a:spcBef>
                <a:spcPts val="600"/>
              </a:spcBef>
              <a:spcAft>
                <a:spcPts val="0"/>
              </a:spcAft>
              <a:buClr>
                <a:schemeClr val="dk1"/>
              </a:buClr>
              <a:buSzPts val="1100"/>
              <a:buAutoNum type="arabicPeriod"/>
            </a:pPr>
            <a:r>
              <a:rPr lang="en">
                <a:solidFill>
                  <a:schemeClr val="dk1"/>
                </a:solidFill>
              </a:rPr>
              <a:t>Relational Databases: To mitigate the cost of the first navigational databases and allow for searching, E.F Codd released his paper on a new way of storing data, relational. SQL was added to the field.</a:t>
            </a:r>
            <a:endParaRPr>
              <a:solidFill>
                <a:schemeClr val="dk1"/>
              </a:solidFill>
            </a:endParaRPr>
          </a:p>
          <a:p>
            <a:pPr indent="-298450" lvl="0" marL="457200" rtl="0" algn="l">
              <a:lnSpc>
                <a:spcPct val="130000"/>
              </a:lnSpc>
              <a:spcBef>
                <a:spcPts val="0"/>
              </a:spcBef>
              <a:spcAft>
                <a:spcPts val="0"/>
              </a:spcAft>
              <a:buClr>
                <a:schemeClr val="dk1"/>
              </a:buClr>
              <a:buSzPts val="1100"/>
              <a:buAutoNum type="arabicPeriod"/>
            </a:pPr>
            <a:r>
              <a:rPr lang="en">
                <a:solidFill>
                  <a:schemeClr val="dk1"/>
                </a:solidFill>
              </a:rPr>
              <a:t>World Wide Web: The invention of the web fueled the demand for client-server database systems and high efficiency. Companies forced to scale use more servers at a high cost.</a:t>
            </a:r>
            <a:endParaRPr>
              <a:solidFill>
                <a:schemeClr val="dk1"/>
              </a:solidFill>
            </a:endParaRPr>
          </a:p>
          <a:p>
            <a:pPr indent="-298450" lvl="0" marL="457200" rtl="0" algn="l">
              <a:lnSpc>
                <a:spcPct val="130000"/>
              </a:lnSpc>
              <a:spcBef>
                <a:spcPts val="0"/>
              </a:spcBef>
              <a:spcAft>
                <a:spcPts val="0"/>
              </a:spcAft>
              <a:buClr>
                <a:schemeClr val="dk1"/>
              </a:buClr>
              <a:buSzPts val="1100"/>
              <a:buAutoNum type="arabicPeriod"/>
            </a:pPr>
            <a:r>
              <a:rPr lang="en">
                <a:solidFill>
                  <a:schemeClr val="dk1"/>
                </a:solidFill>
              </a:rPr>
              <a:t>NoSQL: NoSQL (non-relational) databases were created to allow for faster processing of larger, more varied datasets. Emphasis on flexibility.</a:t>
            </a:r>
            <a:endParaRPr>
              <a:solidFill>
                <a:schemeClr val="dk1"/>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9" name="Shape 5419"/>
        <p:cNvGrpSpPr/>
        <p:nvPr/>
      </p:nvGrpSpPr>
      <p:grpSpPr>
        <a:xfrm>
          <a:off x="0" y="0"/>
          <a:ext cx="0" cy="0"/>
          <a:chOff x="0" y="0"/>
          <a:chExt cx="0" cy="0"/>
        </a:xfrm>
      </p:grpSpPr>
      <p:sp>
        <p:nvSpPr>
          <p:cNvPr id="5420" name="Google Shape;5420;g142440eb54d_5_58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21" name="Google Shape;5421;g142440eb54d_5_58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This concludes the material for this lesson. However, there are many more ways to learn about MongoDB and non-relational databases, and they are all free! Check out </a:t>
            </a:r>
            <a:r>
              <a:rPr lang="en" u="sng">
                <a:solidFill>
                  <a:schemeClr val="dk2"/>
                </a:solidFill>
                <a:hlinkClick r:id="rId2">
                  <a:extLst>
                    <a:ext uri="{A12FA001-AC4F-418D-AE19-62706E023703}">
                      <ahyp:hlinkClr val="tx"/>
                    </a:ext>
                  </a:extLst>
                </a:hlinkClick>
              </a:rPr>
              <a:t>MongoDB’s University</a:t>
            </a:r>
            <a:r>
              <a:rPr lang="en">
                <a:solidFill>
                  <a:schemeClr val="dk1"/>
                </a:solidFill>
              </a:rPr>
              <a:t> page to find free courses that go into more depth about everything MongoDB and non-relational. For students and educators alike, MongoDB for Academia is here to offer support in many forms. Check out our </a:t>
            </a:r>
            <a:r>
              <a:rPr lang="en" u="sng">
                <a:solidFill>
                  <a:schemeClr val="dk2"/>
                </a:solidFill>
                <a:hlinkClick r:id="rId3">
                  <a:extLst>
                    <a:ext uri="{A12FA001-AC4F-418D-AE19-62706E023703}">
                      <ahyp:hlinkClr val="tx"/>
                    </a:ext>
                  </a:extLst>
                </a:hlinkClick>
              </a:rPr>
              <a:t>educator resources</a:t>
            </a:r>
            <a:r>
              <a:rPr lang="en">
                <a:solidFill>
                  <a:schemeClr val="dk2"/>
                </a:solidFill>
              </a:rPr>
              <a:t> </a:t>
            </a:r>
            <a:r>
              <a:rPr lang="en">
                <a:solidFill>
                  <a:schemeClr val="dk1"/>
                </a:solidFill>
              </a:rPr>
              <a:t>and join the Educator Community. Students can receive $50 in Atlas credits and free certification through the </a:t>
            </a:r>
            <a:r>
              <a:rPr lang="en" u="sng">
                <a:solidFill>
                  <a:schemeClr val="dk2"/>
                </a:solidFill>
                <a:hlinkClick r:id="rId4">
                  <a:extLst>
                    <a:ext uri="{A12FA001-AC4F-418D-AE19-62706E023703}">
                      <ahyp:hlinkClr val="tx"/>
                    </a:ext>
                  </a:extLst>
                </a:hlinkClick>
              </a:rPr>
              <a:t>GitHub Student Developer</a:t>
            </a:r>
            <a:r>
              <a:rPr lang="en" u="sng">
                <a:solidFill>
                  <a:schemeClr val="hlink"/>
                </a:solidFill>
                <a:hlinkClick r:id="rId5"/>
              </a:rPr>
              <a:t> </a:t>
            </a:r>
            <a:r>
              <a:rPr lang="en" u="sng">
                <a:solidFill>
                  <a:schemeClr val="dk2"/>
                </a:solidFill>
                <a:hlinkClick r:id="rId6">
                  <a:extLst>
                    <a:ext uri="{A12FA001-AC4F-418D-AE19-62706E023703}">
                      <ahyp:hlinkClr val="tx"/>
                    </a:ext>
                  </a:extLst>
                </a:hlinkClick>
              </a:rPr>
              <a:t>Pack</a:t>
            </a:r>
            <a:r>
              <a:rPr lang="en">
                <a:solidFill>
                  <a:schemeClr val="dk1"/>
                </a:solidFill>
              </a:rPr>
              <a:t>.</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6" name="Shape 4926"/>
        <p:cNvGrpSpPr/>
        <p:nvPr/>
      </p:nvGrpSpPr>
      <p:grpSpPr>
        <a:xfrm>
          <a:off x="0" y="0"/>
          <a:ext cx="0" cy="0"/>
          <a:chOff x="0" y="0"/>
          <a:chExt cx="0" cy="0"/>
        </a:xfrm>
      </p:grpSpPr>
      <p:sp>
        <p:nvSpPr>
          <p:cNvPr id="4927" name="Google Shape;4927;g142440eb54d_5_5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28" name="Google Shape;4928;g142440eb54d_5_5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1" name="Shape 4931"/>
        <p:cNvGrpSpPr/>
        <p:nvPr/>
      </p:nvGrpSpPr>
      <p:grpSpPr>
        <a:xfrm>
          <a:off x="0" y="0"/>
          <a:ext cx="0" cy="0"/>
          <a:chOff x="0" y="0"/>
          <a:chExt cx="0" cy="0"/>
        </a:xfrm>
      </p:grpSpPr>
      <p:sp>
        <p:nvSpPr>
          <p:cNvPr id="4932" name="Google Shape;4932;g142440eb54d_5_53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3" name="Google Shape;4933;g142440eb54d_5_53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Non-relational databases differ from relational databases in that they do not store data in a tabular form.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Instead, non-relational databases might be based on data structures like </a:t>
            </a:r>
            <a:r>
              <a:rPr lang="en"/>
              <a:t>documents</a:t>
            </a:r>
            <a:r>
              <a:rPr lang="en"/>
              <a:t>, graphs, or dictionaries. NoSQL databases also come in a variety of types based on their data model.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They provide flexible schemas and scale easily with large amounts of data and high user loads. They were designed when it was expected that data would be partitioned across multiple machines to scale, in contrast to relational databases which assumed the data would stay on a single machine.</a:t>
            </a:r>
            <a:r>
              <a:rPr lang="en"/>
              <a:t>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9" name="Shape 4939"/>
        <p:cNvGrpSpPr/>
        <p:nvPr/>
      </p:nvGrpSpPr>
      <p:grpSpPr>
        <a:xfrm>
          <a:off x="0" y="0"/>
          <a:ext cx="0" cy="0"/>
          <a:chOff x="0" y="0"/>
          <a:chExt cx="0" cy="0"/>
        </a:xfrm>
      </p:grpSpPr>
      <p:sp>
        <p:nvSpPr>
          <p:cNvPr id="4940" name="Google Shape;4940;g142440eb54d_5_5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41" name="Google Shape;4941;g142440eb54d_5_5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4" name="Shape 4944"/>
        <p:cNvGrpSpPr/>
        <p:nvPr/>
      </p:nvGrpSpPr>
      <p:grpSpPr>
        <a:xfrm>
          <a:off x="0" y="0"/>
          <a:ext cx="0" cy="0"/>
          <a:chOff x="0" y="0"/>
          <a:chExt cx="0" cy="0"/>
        </a:xfrm>
      </p:grpSpPr>
      <p:sp>
        <p:nvSpPr>
          <p:cNvPr id="4945" name="Google Shape;4945;g142440eb54d_5_537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946" name="Google Shape;4946;g142440eb54d_5_537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chemeClr val="dk1"/>
                </a:solidFill>
              </a:rPr>
              <a:t>There are </a:t>
            </a:r>
            <a:r>
              <a:rPr lang="en">
                <a:solidFill>
                  <a:schemeClr val="dk1"/>
                </a:solidFill>
              </a:rPr>
              <a:t>four main </a:t>
            </a:r>
            <a:r>
              <a:rPr lang="en">
                <a:solidFill>
                  <a:schemeClr val="dk1"/>
                </a:solidFill>
              </a:rPr>
              <a:t>types of non-relational databases: key/value, graph, column, and document, and we’ll investigate each in this lesson.</a:t>
            </a:r>
            <a:endParaRPr>
              <a:solidFill>
                <a:schemeClr val="dk1"/>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7.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1.png"/><Relationship Id="rId3" Type="http://schemas.openxmlformats.org/officeDocument/2006/relationships/image" Target="../media/image48.png"/><Relationship Id="rId4" Type="http://schemas.openxmlformats.org/officeDocument/2006/relationships/image" Target="../media/image124.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0.png"/><Relationship Id="rId3" Type="http://schemas.openxmlformats.org/officeDocument/2006/relationships/image" Target="../media/image57.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 Id="rId3" Type="http://schemas.openxmlformats.org/officeDocument/2006/relationships/image" Target="../media/image55.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2.png"/><Relationship Id="rId3" Type="http://schemas.openxmlformats.org/officeDocument/2006/relationships/image" Target="../media/image84.png"/><Relationship Id="rId4" Type="http://schemas.openxmlformats.org/officeDocument/2006/relationships/image" Target="../media/image27.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9.png"/><Relationship Id="rId3" Type="http://schemas.openxmlformats.org/officeDocument/2006/relationships/image" Target="../media/image53.png"/><Relationship Id="rId4" Type="http://schemas.openxmlformats.org/officeDocument/2006/relationships/image" Target="../media/image123.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1.png"/><Relationship Id="rId3" Type="http://schemas.openxmlformats.org/officeDocument/2006/relationships/image" Target="../media/image54.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3.jpg"/><Relationship Id="rId3" Type="http://schemas.openxmlformats.org/officeDocument/2006/relationships/image" Target="../media/image52.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8.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9.jpg"/><Relationship Id="rId3" Type="http://schemas.openxmlformats.org/officeDocument/2006/relationships/image" Target="../media/image40.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2.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3.jpg"/><Relationship Id="rId3" Type="http://schemas.openxmlformats.org/officeDocument/2006/relationships/image" Target="../media/image65.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4.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8.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1.png"/><Relationship Id="rId3" Type="http://schemas.openxmlformats.org/officeDocument/2006/relationships/image" Target="../media/image66.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8.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6.pn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9.png"/></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9.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7.png"/><Relationship Id="rId3" Type="http://schemas.openxmlformats.org/officeDocument/2006/relationships/image" Target="../media/image69.png"/></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3.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5.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pn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2.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2.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png"/><Relationship Id="rId3" Type="http://schemas.openxmlformats.org/officeDocument/2006/relationships/image" Target="../media/image22.png"/></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1.png"/></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 Id="rId3" Type="http://schemas.openxmlformats.org/officeDocument/2006/relationships/image" Target="../media/image2.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 Id="rId3" Type="http://schemas.openxmlformats.org/officeDocument/2006/relationships/image" Target="../media/image3.png"/><Relationship Id="rId4" Type="http://schemas.openxmlformats.org/officeDocument/2006/relationships/image" Target="../media/image2.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 Id="rId3" Type="http://schemas.openxmlformats.org/officeDocument/2006/relationships/image" Target="../media/image29.png"/></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 Id="rId3" Type="http://schemas.openxmlformats.org/officeDocument/2006/relationships/image" Target="../media/image27.png"/></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1.png"/></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8.png"/></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3.png"/><Relationship Id="rId3" Type="http://schemas.openxmlformats.org/officeDocument/2006/relationships/image" Target="../media/image2.png"/></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 Id="rId3" Type="http://schemas.openxmlformats.org/officeDocument/2006/relationships/image" Target="../media/image1.png"/><Relationship Id="rId4" Type="http://schemas.openxmlformats.org/officeDocument/2006/relationships/image" Target="../media/image2.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 Id="rId3" Type="http://schemas.openxmlformats.org/officeDocument/2006/relationships/image" Target="../media/image27.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 Id="rId3" Type="http://schemas.openxmlformats.org/officeDocument/2006/relationships/image" Target="../media/image1.png"/><Relationship Id="rId4" Type="http://schemas.openxmlformats.org/officeDocument/2006/relationships/image" Target="../media/image2.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 Id="rId3" Type="http://schemas.openxmlformats.org/officeDocument/2006/relationships/image" Target="../media/image27.png"/><Relationship Id="rId4" Type="http://schemas.openxmlformats.org/officeDocument/2006/relationships/image" Target="../media/image35.png"/></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1.png"/><Relationship Id="rId3" Type="http://schemas.openxmlformats.org/officeDocument/2006/relationships/image" Target="../media/image25.png"/><Relationship Id="rId4" Type="http://schemas.openxmlformats.org/officeDocument/2006/relationships/image" Target="../media/image27.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png"/></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png"/></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png"/></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7.png"/></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png"/></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8.png"/><Relationship Id="rId3" Type="http://schemas.openxmlformats.org/officeDocument/2006/relationships/image" Target="../media/image124.png"/></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0.png"/><Relationship Id="rId3" Type="http://schemas.openxmlformats.org/officeDocument/2006/relationships/image" Target="../media/image57.png"/></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5.png"/><Relationship Id="rId3" Type="http://schemas.openxmlformats.org/officeDocument/2006/relationships/image" Target="../media/image101.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2.png"/><Relationship Id="rId3" Type="http://schemas.openxmlformats.org/officeDocument/2006/relationships/image" Target="../media/image84.png"/><Relationship Id="rId4" Type="http://schemas.openxmlformats.org/officeDocument/2006/relationships/image" Target="../media/image27.pn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9.png"/><Relationship Id="rId3" Type="http://schemas.openxmlformats.org/officeDocument/2006/relationships/image" Target="../media/image123.png"/><Relationship Id="rId4" Type="http://schemas.openxmlformats.org/officeDocument/2006/relationships/image" Target="../media/image53.pn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1.png"/><Relationship Id="rId3" Type="http://schemas.openxmlformats.org/officeDocument/2006/relationships/image" Target="../media/image54.png"/></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2.png"/></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8.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9.jpg"/><Relationship Id="rId3" Type="http://schemas.openxmlformats.org/officeDocument/2006/relationships/image" Target="../media/image40.png"/></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4.jpg"/><Relationship Id="rId3" Type="http://schemas.openxmlformats.org/officeDocument/2006/relationships/image" Target="../media/image62.png"/></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5.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3.png"/><Relationship Id="rId3" Type="http://schemas.openxmlformats.org/officeDocument/2006/relationships/image" Target="../media/image68.pn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1.png"/></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8.png"/></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png"/></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3.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9.png"/></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0.png"/><Relationship Id="rId3" Type="http://schemas.openxmlformats.org/officeDocument/2006/relationships/image" Target="../media/image69.png"/></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7.png"/><Relationship Id="rId3" Type="http://schemas.openxmlformats.org/officeDocument/2006/relationships/image" Target="../media/image69.png"/></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5.png"/></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5.png"/></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3.png"/></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 Id="rId3" Type="http://schemas.openxmlformats.org/officeDocument/2006/relationships/image" Target="../media/image14.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5.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 Id="rId3" Type="http://schemas.openxmlformats.org/officeDocument/2006/relationships/image" Target="../media/image22.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 Id="rId3" Type="http://schemas.openxmlformats.org/officeDocument/2006/relationships/image" Target="../media/image23.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7.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3.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 Id="rId3" Type="http://schemas.openxmlformats.org/officeDocument/2006/relationships/image" Target="../media/image29.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 Id="rId3" Type="http://schemas.openxmlformats.org/officeDocument/2006/relationships/image" Target="../media/image27.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1.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2.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3.png"/><Relationship Id="rId3"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7.png"/><Relationship Id="rId4" Type="http://schemas.openxmlformats.org/officeDocument/2006/relationships/image" Target="../media/image34.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7.png"/><Relationship Id="rId4" Type="http://schemas.openxmlformats.org/officeDocument/2006/relationships/image" Target="../media/image35.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1.png"/><Relationship Id="rId3" Type="http://schemas.openxmlformats.org/officeDocument/2006/relationships/image" Target="../media/image25.png"/><Relationship Id="rId4" Type="http://schemas.openxmlformats.org/officeDocument/2006/relationships/image" Target="../media/image27.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7.png"/><Relationship Id="rId4" Type="http://schemas.openxmlformats.org/officeDocument/2006/relationships/image" Target="../media/image38.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7.png"/><Relationship Id="rId4" Type="http://schemas.openxmlformats.org/officeDocument/2006/relationships/image" Target="../media/image45.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0.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0.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0.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7.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0.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674" name="Shape 674"/>
        <p:cNvGrpSpPr/>
        <p:nvPr/>
      </p:nvGrpSpPr>
      <p:grpSpPr>
        <a:xfrm>
          <a:off x="0" y="0"/>
          <a:ext cx="0" cy="0"/>
          <a:chOff x="0" y="0"/>
          <a:chExt cx="0" cy="0"/>
        </a:xfrm>
      </p:grpSpPr>
      <p:sp>
        <p:nvSpPr>
          <p:cNvPr id="675" name="Google Shape;675;p1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0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7" name="Google Shape;677;p10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8" name="Google Shape;678;p102"/>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79" name="Google Shape;679;p102"/>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0" name="Google Shape;680;p102"/>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681" name="Shape 681"/>
        <p:cNvGrpSpPr/>
        <p:nvPr/>
      </p:nvGrpSpPr>
      <p:grpSpPr>
        <a:xfrm>
          <a:off x="0" y="0"/>
          <a:ext cx="0" cy="0"/>
          <a:chOff x="0" y="0"/>
          <a:chExt cx="0" cy="0"/>
        </a:xfrm>
      </p:grpSpPr>
      <p:sp>
        <p:nvSpPr>
          <p:cNvPr id="682" name="Google Shape;682;p1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03"/>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84" name="Google Shape;684;p103"/>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5" name="Google Shape;685;p103"/>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686" name="Shape 686"/>
        <p:cNvGrpSpPr/>
        <p:nvPr/>
      </p:nvGrpSpPr>
      <p:grpSpPr>
        <a:xfrm>
          <a:off x="0" y="0"/>
          <a:ext cx="0" cy="0"/>
          <a:chOff x="0" y="0"/>
          <a:chExt cx="0" cy="0"/>
        </a:xfrm>
      </p:grpSpPr>
      <p:sp>
        <p:nvSpPr>
          <p:cNvPr id="687" name="Google Shape;687;p1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04"/>
          <p:cNvSpPr/>
          <p:nvPr>
            <p:ph idx="2" type="pic"/>
          </p:nvPr>
        </p:nvSpPr>
        <p:spPr>
          <a:xfrm>
            <a:off x="0" y="0"/>
            <a:ext cx="4572000" cy="5143500"/>
          </a:xfrm>
          <a:prstGeom prst="rect">
            <a:avLst/>
          </a:prstGeom>
          <a:noFill/>
          <a:ln>
            <a:noFill/>
          </a:ln>
        </p:spPr>
      </p:sp>
      <p:sp>
        <p:nvSpPr>
          <p:cNvPr id="689" name="Google Shape;689;p10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690" name="Shape 690"/>
        <p:cNvGrpSpPr/>
        <p:nvPr/>
      </p:nvGrpSpPr>
      <p:grpSpPr>
        <a:xfrm>
          <a:off x="0" y="0"/>
          <a:ext cx="0" cy="0"/>
          <a:chOff x="0" y="0"/>
          <a:chExt cx="0" cy="0"/>
        </a:xfrm>
      </p:grpSpPr>
      <p:sp>
        <p:nvSpPr>
          <p:cNvPr id="691" name="Google Shape;691;p105"/>
          <p:cNvSpPr/>
          <p:nvPr>
            <p:ph idx="2" type="pic"/>
          </p:nvPr>
        </p:nvSpPr>
        <p:spPr>
          <a:xfrm>
            <a:off x="5886100" y="0"/>
            <a:ext cx="3264300" cy="5143500"/>
          </a:xfrm>
          <a:prstGeom prst="rect">
            <a:avLst/>
          </a:prstGeom>
          <a:noFill/>
          <a:ln>
            <a:noFill/>
          </a:ln>
        </p:spPr>
      </p:sp>
      <p:sp>
        <p:nvSpPr>
          <p:cNvPr id="692" name="Google Shape;692;p105"/>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693" name="Shape 693"/>
        <p:cNvGrpSpPr/>
        <p:nvPr/>
      </p:nvGrpSpPr>
      <p:grpSpPr>
        <a:xfrm>
          <a:off x="0" y="0"/>
          <a:ext cx="0" cy="0"/>
          <a:chOff x="0" y="0"/>
          <a:chExt cx="0" cy="0"/>
        </a:xfrm>
      </p:grpSpPr>
      <p:sp>
        <p:nvSpPr>
          <p:cNvPr id="694" name="Google Shape;694;p106"/>
          <p:cNvSpPr/>
          <p:nvPr>
            <p:ph idx="2" type="pic"/>
          </p:nvPr>
        </p:nvSpPr>
        <p:spPr>
          <a:xfrm>
            <a:off x="5008275" y="0"/>
            <a:ext cx="4133100" cy="5143500"/>
          </a:xfrm>
          <a:prstGeom prst="rect">
            <a:avLst/>
          </a:prstGeom>
          <a:noFill/>
          <a:ln>
            <a:noFill/>
          </a:ln>
        </p:spPr>
      </p:sp>
      <p:sp>
        <p:nvSpPr>
          <p:cNvPr id="695" name="Google Shape;695;p10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96" name="Google Shape;696;p10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697" name="Shape 697"/>
        <p:cNvGrpSpPr/>
        <p:nvPr/>
      </p:nvGrpSpPr>
      <p:grpSpPr>
        <a:xfrm>
          <a:off x="0" y="0"/>
          <a:ext cx="0" cy="0"/>
          <a:chOff x="0" y="0"/>
          <a:chExt cx="0" cy="0"/>
        </a:xfrm>
      </p:grpSpPr>
      <p:sp>
        <p:nvSpPr>
          <p:cNvPr id="698" name="Google Shape;698;p107"/>
          <p:cNvSpPr/>
          <p:nvPr>
            <p:ph idx="2" type="pic"/>
          </p:nvPr>
        </p:nvSpPr>
        <p:spPr>
          <a:xfrm>
            <a:off x="0" y="0"/>
            <a:ext cx="4133100" cy="5143500"/>
          </a:xfrm>
          <a:prstGeom prst="rect">
            <a:avLst/>
          </a:prstGeom>
          <a:noFill/>
          <a:ln>
            <a:noFill/>
          </a:ln>
        </p:spPr>
      </p:sp>
      <p:sp>
        <p:nvSpPr>
          <p:cNvPr id="699" name="Google Shape;699;p107"/>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0" name="Google Shape;700;p107"/>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1" name="Google Shape;701;p107"/>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2" name="Google Shape;702;p107"/>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3" name="Google Shape;703;p107"/>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4" name="Google Shape;704;p107"/>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5" name="Google Shape;705;p1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706" name="Shape 706"/>
        <p:cNvGrpSpPr/>
        <p:nvPr/>
      </p:nvGrpSpPr>
      <p:grpSpPr>
        <a:xfrm>
          <a:off x="0" y="0"/>
          <a:ext cx="0" cy="0"/>
          <a:chOff x="0" y="0"/>
          <a:chExt cx="0" cy="0"/>
        </a:xfrm>
      </p:grpSpPr>
      <p:sp>
        <p:nvSpPr>
          <p:cNvPr id="707" name="Google Shape;707;p108"/>
          <p:cNvSpPr/>
          <p:nvPr/>
        </p:nvSpPr>
        <p:spPr>
          <a:xfrm>
            <a:off x="0" y="0"/>
            <a:ext cx="4571999" cy="5143501"/>
          </a:xfrm>
          <a:prstGeom prst="rect">
            <a:avLst/>
          </a:prstGeom>
          <a:noFill/>
          <a:ln>
            <a:noFill/>
          </a:ln>
        </p:spPr>
      </p:sp>
      <p:pic>
        <p:nvPicPr>
          <p:cNvPr id="708" name="Google Shape;708;p108"/>
          <p:cNvPicPr preferRelativeResize="0"/>
          <p:nvPr/>
        </p:nvPicPr>
        <p:blipFill rotWithShape="1">
          <a:blip r:embed="rId2">
            <a:alphaModFix/>
          </a:blip>
          <a:srcRect b="41768" l="0" r="30376" t="12462"/>
          <a:stretch/>
        </p:blipFill>
        <p:spPr>
          <a:xfrm>
            <a:off x="1319600" y="0"/>
            <a:ext cx="7824400" cy="5143500"/>
          </a:xfrm>
          <a:prstGeom prst="rect">
            <a:avLst/>
          </a:prstGeom>
          <a:noFill/>
          <a:ln>
            <a:noFill/>
          </a:ln>
        </p:spPr>
      </p:pic>
      <p:sp>
        <p:nvSpPr>
          <p:cNvPr id="709" name="Google Shape;709;p108"/>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0" name="Google Shape;710;p108"/>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1" name="Google Shape;711;p108"/>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2" name="Google Shape;712;p108"/>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3" name="Google Shape;713;p108"/>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4" name="Google Shape;714;p108"/>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5" name="Google Shape;715;p1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716" name="Shape 716"/>
        <p:cNvGrpSpPr/>
        <p:nvPr/>
      </p:nvGrpSpPr>
      <p:grpSpPr>
        <a:xfrm>
          <a:off x="0" y="0"/>
          <a:ext cx="0" cy="0"/>
          <a:chOff x="0" y="0"/>
          <a:chExt cx="0" cy="0"/>
        </a:xfrm>
      </p:grpSpPr>
      <p:sp>
        <p:nvSpPr>
          <p:cNvPr id="717" name="Google Shape;717;p1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18" name="Google Shape;718;p109"/>
          <p:cNvPicPr preferRelativeResize="0"/>
          <p:nvPr/>
        </p:nvPicPr>
        <p:blipFill rotWithShape="1">
          <a:blip r:embed="rId2">
            <a:alphaModFix/>
          </a:blip>
          <a:srcRect b="9909" l="15735" r="5431" t="0"/>
          <a:stretch/>
        </p:blipFill>
        <p:spPr>
          <a:xfrm rot="5400000">
            <a:off x="358613" y="-377662"/>
            <a:ext cx="5153025" cy="5889300"/>
          </a:xfrm>
          <a:prstGeom prst="rect">
            <a:avLst/>
          </a:prstGeom>
          <a:noFill/>
          <a:ln>
            <a:noFill/>
          </a:ln>
        </p:spPr>
      </p:pic>
      <p:pic>
        <p:nvPicPr>
          <p:cNvPr id="719" name="Google Shape;719;p109"/>
          <p:cNvPicPr preferRelativeResize="0"/>
          <p:nvPr/>
        </p:nvPicPr>
        <p:blipFill rotWithShape="1">
          <a:blip r:embed="rId3">
            <a:alphaModFix/>
          </a:blip>
          <a:srcRect b="0" l="0" r="21978" t="23301"/>
          <a:stretch/>
        </p:blipFill>
        <p:spPr>
          <a:xfrm flipH="1">
            <a:off x="-9525" y="-9525"/>
            <a:ext cx="3716300" cy="3655077"/>
          </a:xfrm>
          <a:prstGeom prst="rect">
            <a:avLst/>
          </a:prstGeom>
          <a:noFill/>
          <a:ln>
            <a:noFill/>
          </a:ln>
        </p:spPr>
      </p:pic>
      <p:pic>
        <p:nvPicPr>
          <p:cNvPr id="720" name="Google Shape;720;p109"/>
          <p:cNvPicPr preferRelativeResize="0"/>
          <p:nvPr/>
        </p:nvPicPr>
        <p:blipFill rotWithShape="1">
          <a:blip r:embed="rId4">
            <a:alphaModFix/>
          </a:blip>
          <a:srcRect b="0" l="69" r="69" t="0"/>
          <a:stretch/>
        </p:blipFill>
        <p:spPr>
          <a:xfrm>
            <a:off x="0" y="343558"/>
            <a:ext cx="4572001" cy="4597219"/>
          </a:xfrm>
          <a:prstGeom prst="rect">
            <a:avLst/>
          </a:prstGeom>
          <a:noFill/>
          <a:ln>
            <a:noFill/>
          </a:ln>
        </p:spPr>
      </p:pic>
      <p:pic>
        <p:nvPicPr>
          <p:cNvPr id="721" name="Google Shape;721;p109"/>
          <p:cNvPicPr preferRelativeResize="0"/>
          <p:nvPr/>
        </p:nvPicPr>
        <p:blipFill rotWithShape="1">
          <a:blip r:embed="rId3">
            <a:alphaModFix/>
          </a:blip>
          <a:srcRect b="37343" l="24190" r="0" t="0"/>
          <a:stretch/>
        </p:blipFill>
        <p:spPr>
          <a:xfrm>
            <a:off x="-9522" y="2405254"/>
            <a:ext cx="3311350" cy="2738248"/>
          </a:xfrm>
          <a:prstGeom prst="rect">
            <a:avLst/>
          </a:prstGeom>
          <a:noFill/>
          <a:ln>
            <a:noFill/>
          </a:ln>
        </p:spPr>
      </p:pic>
      <p:sp>
        <p:nvSpPr>
          <p:cNvPr id="722" name="Google Shape;722;p109"/>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23" name="Google Shape;723;p109"/>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724" name="Shape 724"/>
        <p:cNvGrpSpPr/>
        <p:nvPr/>
      </p:nvGrpSpPr>
      <p:grpSpPr>
        <a:xfrm>
          <a:off x="0" y="0"/>
          <a:ext cx="0" cy="0"/>
          <a:chOff x="0" y="0"/>
          <a:chExt cx="0" cy="0"/>
        </a:xfrm>
      </p:grpSpPr>
      <p:sp>
        <p:nvSpPr>
          <p:cNvPr id="725" name="Google Shape;725;p1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6" name="Google Shape;726;p110"/>
          <p:cNvPicPr preferRelativeResize="0"/>
          <p:nvPr/>
        </p:nvPicPr>
        <p:blipFill rotWithShape="1">
          <a:blip r:embed="rId2">
            <a:alphaModFix/>
          </a:blip>
          <a:srcRect b="12917" l="0" r="16708" t="8410"/>
          <a:stretch/>
        </p:blipFill>
        <p:spPr>
          <a:xfrm>
            <a:off x="3698400" y="0"/>
            <a:ext cx="5445600" cy="5143500"/>
          </a:xfrm>
          <a:prstGeom prst="rect">
            <a:avLst/>
          </a:prstGeom>
          <a:noFill/>
          <a:ln>
            <a:noFill/>
          </a:ln>
        </p:spPr>
      </p:pic>
      <p:pic>
        <p:nvPicPr>
          <p:cNvPr id="727" name="Google Shape;727;p110"/>
          <p:cNvPicPr preferRelativeResize="0"/>
          <p:nvPr/>
        </p:nvPicPr>
        <p:blipFill rotWithShape="1">
          <a:blip r:embed="rId3">
            <a:alphaModFix/>
          </a:blip>
          <a:srcRect b="11863" l="26027" r="9943" t="0"/>
          <a:stretch/>
        </p:blipFill>
        <p:spPr>
          <a:xfrm>
            <a:off x="3858125" y="286925"/>
            <a:ext cx="5285873" cy="4856575"/>
          </a:xfrm>
          <a:prstGeom prst="rect">
            <a:avLst/>
          </a:prstGeom>
          <a:noFill/>
          <a:ln>
            <a:noFill/>
          </a:ln>
        </p:spPr>
      </p:pic>
      <p:sp>
        <p:nvSpPr>
          <p:cNvPr id="728" name="Google Shape;728;p110"/>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729" name="Shape 729"/>
        <p:cNvGrpSpPr/>
        <p:nvPr/>
      </p:nvGrpSpPr>
      <p:grpSpPr>
        <a:xfrm>
          <a:off x="0" y="0"/>
          <a:ext cx="0" cy="0"/>
          <a:chOff x="0" y="0"/>
          <a:chExt cx="0" cy="0"/>
        </a:xfrm>
      </p:grpSpPr>
      <p:pic>
        <p:nvPicPr>
          <p:cNvPr id="730" name="Google Shape;730;p111"/>
          <p:cNvPicPr preferRelativeResize="0"/>
          <p:nvPr/>
        </p:nvPicPr>
        <p:blipFill rotWithShape="1">
          <a:blip r:embed="rId2">
            <a:alphaModFix/>
          </a:blip>
          <a:srcRect b="0" l="25268" r="10858" t="37433"/>
          <a:stretch/>
        </p:blipFill>
        <p:spPr>
          <a:xfrm flipH="1" rot="5400000">
            <a:off x="4082063" y="43463"/>
            <a:ext cx="5153025" cy="5047050"/>
          </a:xfrm>
          <a:prstGeom prst="rect">
            <a:avLst/>
          </a:prstGeom>
          <a:noFill/>
          <a:ln>
            <a:noFill/>
          </a:ln>
        </p:spPr>
      </p:pic>
      <p:pic>
        <p:nvPicPr>
          <p:cNvPr id="731" name="Google Shape;731;p111"/>
          <p:cNvPicPr preferRelativeResize="0"/>
          <p:nvPr/>
        </p:nvPicPr>
        <p:blipFill rotWithShape="1">
          <a:blip r:embed="rId3">
            <a:alphaModFix/>
          </a:blip>
          <a:srcRect b="25434" l="0" r="6907" t="0"/>
          <a:stretch/>
        </p:blipFill>
        <p:spPr>
          <a:xfrm>
            <a:off x="4140975" y="1100925"/>
            <a:ext cx="5047050" cy="4042573"/>
          </a:xfrm>
          <a:prstGeom prst="rect">
            <a:avLst/>
          </a:prstGeom>
          <a:noFill/>
          <a:ln>
            <a:noFill/>
          </a:ln>
        </p:spPr>
      </p:pic>
      <p:sp>
        <p:nvSpPr>
          <p:cNvPr id="732" name="Google Shape;732;p111"/>
          <p:cNvSpPr/>
          <p:nvPr/>
        </p:nvSpPr>
        <p:spPr>
          <a:xfrm flipH="1" rot="10800000">
            <a:off x="2933100" y="3609400"/>
            <a:ext cx="4356800" cy="1534100"/>
          </a:xfrm>
          <a:prstGeom prst="rect">
            <a:avLst/>
          </a:prstGeom>
          <a:noFill/>
          <a:ln>
            <a:noFill/>
          </a:ln>
        </p:spPr>
      </p:sp>
      <p:sp>
        <p:nvSpPr>
          <p:cNvPr id="733" name="Google Shape;733;p1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11"/>
          <p:cNvSpPr/>
          <p:nvPr/>
        </p:nvSpPr>
        <p:spPr>
          <a:xfrm flipH="1" rot="10800000">
            <a:off x="6316625" y="-28575"/>
            <a:ext cx="2865475" cy="1878375"/>
          </a:xfrm>
          <a:prstGeom prst="rect">
            <a:avLst/>
          </a:prstGeom>
          <a:noFill/>
          <a:ln>
            <a:noFill/>
          </a:ln>
        </p:spPr>
      </p:sp>
      <p:sp>
        <p:nvSpPr>
          <p:cNvPr id="735" name="Google Shape;735;p111"/>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36" name="Google Shape;736;p111"/>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737" name="Shape 737"/>
        <p:cNvGrpSpPr/>
        <p:nvPr/>
      </p:nvGrpSpPr>
      <p:grpSpPr>
        <a:xfrm>
          <a:off x="0" y="0"/>
          <a:ext cx="0" cy="0"/>
          <a:chOff x="0" y="0"/>
          <a:chExt cx="0" cy="0"/>
        </a:xfrm>
      </p:grpSpPr>
      <p:sp>
        <p:nvSpPr>
          <p:cNvPr id="738" name="Google Shape;738;p1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2"/>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40" name="Google Shape;740;p112"/>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741" name="Google Shape;741;p112"/>
          <p:cNvPicPr preferRelativeResize="0"/>
          <p:nvPr/>
        </p:nvPicPr>
        <p:blipFill rotWithShape="1">
          <a:blip r:embed="rId2">
            <a:alphaModFix/>
          </a:blip>
          <a:srcRect b="-11643" l="0" r="15561" t="7962"/>
          <a:stretch/>
        </p:blipFill>
        <p:spPr>
          <a:xfrm>
            <a:off x="6497825" y="0"/>
            <a:ext cx="2646175" cy="3249075"/>
          </a:xfrm>
          <a:prstGeom prst="rect">
            <a:avLst/>
          </a:prstGeom>
          <a:noFill/>
          <a:ln>
            <a:noFill/>
          </a:ln>
        </p:spPr>
      </p:pic>
      <p:pic>
        <p:nvPicPr>
          <p:cNvPr id="742" name="Google Shape;742;p112"/>
          <p:cNvPicPr preferRelativeResize="0"/>
          <p:nvPr/>
        </p:nvPicPr>
        <p:blipFill>
          <a:blip r:embed="rId3">
            <a:alphaModFix/>
          </a:blip>
          <a:stretch>
            <a:fillRect/>
          </a:stretch>
        </p:blipFill>
        <p:spPr>
          <a:xfrm>
            <a:off x="4133100" y="972774"/>
            <a:ext cx="5010901" cy="4189851"/>
          </a:xfrm>
          <a:prstGeom prst="rect">
            <a:avLst/>
          </a:prstGeom>
          <a:noFill/>
          <a:ln>
            <a:noFill/>
          </a:ln>
        </p:spPr>
      </p:pic>
      <p:pic>
        <p:nvPicPr>
          <p:cNvPr id="743" name="Google Shape;743;p112"/>
          <p:cNvPicPr preferRelativeResize="0"/>
          <p:nvPr/>
        </p:nvPicPr>
        <p:blipFill rotWithShape="1">
          <a:blip r:embed="rId4">
            <a:alphaModFix/>
          </a:blip>
          <a:srcRect b="37197" l="60" r="66284" t="0"/>
          <a:stretch/>
        </p:blipFill>
        <p:spPr>
          <a:xfrm flipH="1" rot="-5400000">
            <a:off x="6650638" y="2659663"/>
            <a:ext cx="1766525" cy="32964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744" name="Shape 744"/>
        <p:cNvGrpSpPr/>
        <p:nvPr/>
      </p:nvGrpSpPr>
      <p:grpSpPr>
        <a:xfrm>
          <a:off x="0" y="0"/>
          <a:ext cx="0" cy="0"/>
          <a:chOff x="0" y="0"/>
          <a:chExt cx="0" cy="0"/>
        </a:xfrm>
      </p:grpSpPr>
      <p:sp>
        <p:nvSpPr>
          <p:cNvPr id="745" name="Google Shape;745;p1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46" name="Google Shape;746;p113"/>
          <p:cNvPicPr preferRelativeResize="0"/>
          <p:nvPr/>
        </p:nvPicPr>
        <p:blipFill rotWithShape="1">
          <a:blip r:embed="rId2">
            <a:alphaModFix/>
          </a:blip>
          <a:srcRect b="16268" l="10028" r="10631" t="0"/>
          <a:stretch/>
        </p:blipFill>
        <p:spPr>
          <a:xfrm rot="5400000">
            <a:off x="124588" y="-181737"/>
            <a:ext cx="5181600" cy="5468875"/>
          </a:xfrm>
          <a:prstGeom prst="rect">
            <a:avLst/>
          </a:prstGeom>
          <a:noFill/>
          <a:ln>
            <a:noFill/>
          </a:ln>
        </p:spPr>
      </p:pic>
      <p:pic>
        <p:nvPicPr>
          <p:cNvPr id="747" name="Google Shape;747;p113"/>
          <p:cNvPicPr preferRelativeResize="0"/>
          <p:nvPr/>
        </p:nvPicPr>
        <p:blipFill rotWithShape="1">
          <a:blip r:embed="rId3">
            <a:alphaModFix/>
          </a:blip>
          <a:srcRect b="0" l="12640" r="0" t="30690"/>
          <a:stretch/>
        </p:blipFill>
        <p:spPr>
          <a:xfrm>
            <a:off x="0" y="0"/>
            <a:ext cx="4574175" cy="3629050"/>
          </a:xfrm>
          <a:prstGeom prst="rect">
            <a:avLst/>
          </a:prstGeom>
          <a:noFill/>
          <a:ln>
            <a:noFill/>
          </a:ln>
        </p:spPr>
      </p:pic>
      <p:pic>
        <p:nvPicPr>
          <p:cNvPr id="748" name="Google Shape;748;p113"/>
          <p:cNvPicPr preferRelativeResize="0"/>
          <p:nvPr/>
        </p:nvPicPr>
        <p:blipFill rotWithShape="1">
          <a:blip r:embed="rId4">
            <a:alphaModFix/>
          </a:blip>
          <a:srcRect b="8475" l="10176" r="0" t="591"/>
          <a:stretch/>
        </p:blipFill>
        <p:spPr>
          <a:xfrm>
            <a:off x="0" y="691950"/>
            <a:ext cx="5017774" cy="4451550"/>
          </a:xfrm>
          <a:prstGeom prst="rect">
            <a:avLst/>
          </a:prstGeom>
          <a:noFill/>
          <a:ln>
            <a:noFill/>
          </a:ln>
        </p:spPr>
      </p:pic>
      <p:pic>
        <p:nvPicPr>
          <p:cNvPr id="749" name="Google Shape;749;p113"/>
          <p:cNvPicPr preferRelativeResize="0"/>
          <p:nvPr/>
        </p:nvPicPr>
        <p:blipFill rotWithShape="1">
          <a:blip r:embed="rId3">
            <a:alphaModFix/>
          </a:blip>
          <a:srcRect b="68776" l="0" r="0" t="0"/>
          <a:stretch/>
        </p:blipFill>
        <p:spPr>
          <a:xfrm>
            <a:off x="546625" y="2963350"/>
            <a:ext cx="6982300" cy="2180150"/>
          </a:xfrm>
          <a:prstGeom prst="rect">
            <a:avLst/>
          </a:prstGeom>
          <a:noFill/>
          <a:ln>
            <a:noFill/>
          </a:ln>
        </p:spPr>
      </p:pic>
      <p:sp>
        <p:nvSpPr>
          <p:cNvPr id="750" name="Google Shape;750;p113"/>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51" name="Google Shape;751;p113"/>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752" name="Shape 752"/>
        <p:cNvGrpSpPr/>
        <p:nvPr/>
      </p:nvGrpSpPr>
      <p:grpSpPr>
        <a:xfrm>
          <a:off x="0" y="0"/>
          <a:ext cx="0" cy="0"/>
          <a:chOff x="0" y="0"/>
          <a:chExt cx="0" cy="0"/>
        </a:xfrm>
      </p:grpSpPr>
      <p:sp>
        <p:nvSpPr>
          <p:cNvPr id="753" name="Google Shape;753;p1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54" name="Google Shape;754;p114"/>
          <p:cNvPicPr preferRelativeResize="0"/>
          <p:nvPr/>
        </p:nvPicPr>
        <p:blipFill rotWithShape="1">
          <a:blip r:embed="rId2">
            <a:alphaModFix/>
          </a:blip>
          <a:srcRect b="1970" l="5678" r="0" t="0"/>
          <a:stretch/>
        </p:blipFill>
        <p:spPr>
          <a:xfrm>
            <a:off x="-19050" y="787175"/>
            <a:ext cx="4152149" cy="4356325"/>
          </a:xfrm>
          <a:prstGeom prst="rect">
            <a:avLst/>
          </a:prstGeom>
          <a:noFill/>
          <a:ln>
            <a:noFill/>
          </a:ln>
        </p:spPr>
      </p:pic>
      <p:pic>
        <p:nvPicPr>
          <p:cNvPr id="755" name="Google Shape;755;p114"/>
          <p:cNvPicPr preferRelativeResize="0"/>
          <p:nvPr/>
        </p:nvPicPr>
        <p:blipFill rotWithShape="1">
          <a:blip r:embed="rId3">
            <a:alphaModFix/>
          </a:blip>
          <a:srcRect b="35090" l="0" r="15002" t="71"/>
          <a:stretch/>
        </p:blipFill>
        <p:spPr>
          <a:xfrm rot="5400000">
            <a:off x="-591612" y="896488"/>
            <a:ext cx="4829100" cy="3683975"/>
          </a:xfrm>
          <a:prstGeom prst="rect">
            <a:avLst/>
          </a:prstGeom>
          <a:noFill/>
          <a:ln>
            <a:noFill/>
          </a:ln>
        </p:spPr>
      </p:pic>
      <p:pic>
        <p:nvPicPr>
          <p:cNvPr id="756" name="Google Shape;756;p114"/>
          <p:cNvPicPr preferRelativeResize="0"/>
          <p:nvPr/>
        </p:nvPicPr>
        <p:blipFill rotWithShape="1">
          <a:blip r:embed="rId2">
            <a:alphaModFix/>
          </a:blip>
          <a:srcRect b="43788" l="6112" r="49435" t="0"/>
          <a:stretch/>
        </p:blipFill>
        <p:spPr>
          <a:xfrm>
            <a:off x="0" y="787175"/>
            <a:ext cx="1956824" cy="2497976"/>
          </a:xfrm>
          <a:prstGeom prst="rect">
            <a:avLst/>
          </a:prstGeom>
          <a:noFill/>
          <a:ln>
            <a:noFill/>
          </a:ln>
        </p:spPr>
      </p:pic>
      <p:sp>
        <p:nvSpPr>
          <p:cNvPr id="757" name="Google Shape;757;p114"/>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758" name="Shape 758"/>
        <p:cNvGrpSpPr/>
        <p:nvPr/>
      </p:nvGrpSpPr>
      <p:grpSpPr>
        <a:xfrm>
          <a:off x="0" y="0"/>
          <a:ext cx="0" cy="0"/>
          <a:chOff x="0" y="0"/>
          <a:chExt cx="0" cy="0"/>
        </a:xfrm>
      </p:grpSpPr>
      <p:sp>
        <p:nvSpPr>
          <p:cNvPr id="759" name="Google Shape;759;p1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60" name="Google Shape;760;p115"/>
          <p:cNvPicPr preferRelativeResize="0"/>
          <p:nvPr/>
        </p:nvPicPr>
        <p:blipFill rotWithShape="1">
          <a:blip r:embed="rId2">
            <a:alphaModFix/>
          </a:blip>
          <a:srcRect b="5227" l="23576" r="2096" t="9499"/>
          <a:stretch/>
        </p:blipFill>
        <p:spPr>
          <a:xfrm>
            <a:off x="0" y="0"/>
            <a:ext cx="5978525" cy="5143500"/>
          </a:xfrm>
          <a:prstGeom prst="rect">
            <a:avLst/>
          </a:prstGeom>
          <a:noFill/>
          <a:ln>
            <a:noFill/>
          </a:ln>
        </p:spPr>
      </p:pic>
      <p:pic>
        <p:nvPicPr>
          <p:cNvPr id="761" name="Google Shape;761;p115"/>
          <p:cNvPicPr preferRelativeResize="0"/>
          <p:nvPr/>
        </p:nvPicPr>
        <p:blipFill rotWithShape="1">
          <a:blip r:embed="rId3">
            <a:alphaModFix/>
          </a:blip>
          <a:srcRect b="49" l="16597" r="34926" t="378"/>
          <a:stretch/>
        </p:blipFill>
        <p:spPr>
          <a:xfrm rot="5400000">
            <a:off x="2595562" y="-1395413"/>
            <a:ext cx="5153025" cy="7943851"/>
          </a:xfrm>
          <a:prstGeom prst="rect">
            <a:avLst/>
          </a:prstGeom>
          <a:noFill/>
          <a:ln>
            <a:noFill/>
          </a:ln>
        </p:spPr>
      </p:pic>
      <p:sp>
        <p:nvSpPr>
          <p:cNvPr id="762" name="Google Shape;762;p115"/>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15"/>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764" name="Google Shape;764;p115"/>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765" name="Shape 765"/>
        <p:cNvGrpSpPr/>
        <p:nvPr/>
      </p:nvGrpSpPr>
      <p:grpSpPr>
        <a:xfrm>
          <a:off x="0" y="0"/>
          <a:ext cx="0" cy="0"/>
          <a:chOff x="0" y="0"/>
          <a:chExt cx="0" cy="0"/>
        </a:xfrm>
      </p:grpSpPr>
      <p:sp>
        <p:nvSpPr>
          <p:cNvPr id="766" name="Google Shape;766;p1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6"/>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68" name="Google Shape;768;p116"/>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769" name="Google Shape;769;p116"/>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70" name="Google Shape;770;p116"/>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771" name="Google Shape;771;p116"/>
          <p:cNvSpPr/>
          <p:nvPr/>
        </p:nvSpPr>
        <p:spPr>
          <a:xfrm>
            <a:off x="0" y="0"/>
            <a:ext cx="3691551" cy="5143499"/>
          </a:xfrm>
          <a:prstGeom prst="rect">
            <a:avLst/>
          </a:prstGeom>
          <a:noFill/>
          <a:ln>
            <a:noFill/>
          </a:ln>
        </p:spPr>
      </p:sp>
      <p:pic>
        <p:nvPicPr>
          <p:cNvPr id="772" name="Google Shape;772;p116"/>
          <p:cNvPicPr preferRelativeResize="0"/>
          <p:nvPr/>
        </p:nvPicPr>
        <p:blipFill rotWithShape="1">
          <a:blip r:embed="rId2">
            <a:alphaModFix/>
          </a:blip>
          <a:srcRect b="0" l="37942" r="0" t="5900"/>
          <a:stretch/>
        </p:blipFill>
        <p:spPr>
          <a:xfrm flipH="1" rot="10800000">
            <a:off x="0" y="232325"/>
            <a:ext cx="3245775" cy="49217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773" name="Shape 773"/>
        <p:cNvGrpSpPr/>
        <p:nvPr/>
      </p:nvGrpSpPr>
      <p:grpSpPr>
        <a:xfrm>
          <a:off x="0" y="0"/>
          <a:ext cx="0" cy="0"/>
          <a:chOff x="0" y="0"/>
          <a:chExt cx="0" cy="0"/>
        </a:xfrm>
      </p:grpSpPr>
      <p:sp>
        <p:nvSpPr>
          <p:cNvPr id="774" name="Google Shape;774;p1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75" name="Google Shape;775;p117"/>
          <p:cNvPicPr preferRelativeResize="0"/>
          <p:nvPr/>
        </p:nvPicPr>
        <p:blipFill rotWithShape="1">
          <a:blip r:embed="rId2">
            <a:alphaModFix/>
          </a:blip>
          <a:srcRect b="0" l="30973" r="21191" t="0"/>
          <a:stretch/>
        </p:blipFill>
        <p:spPr>
          <a:xfrm>
            <a:off x="2" y="0"/>
            <a:ext cx="3691551" cy="5143501"/>
          </a:xfrm>
          <a:prstGeom prst="rect">
            <a:avLst/>
          </a:prstGeom>
          <a:noFill/>
          <a:ln>
            <a:noFill/>
          </a:ln>
        </p:spPr>
      </p:pic>
      <p:pic>
        <p:nvPicPr>
          <p:cNvPr id="776" name="Google Shape;776;p117"/>
          <p:cNvPicPr preferRelativeResize="0"/>
          <p:nvPr/>
        </p:nvPicPr>
        <p:blipFill rotWithShape="1">
          <a:blip r:embed="rId3">
            <a:alphaModFix/>
          </a:blip>
          <a:srcRect b="9" l="35546" r="0" t="9"/>
          <a:stretch/>
        </p:blipFill>
        <p:spPr>
          <a:xfrm rot="10800000">
            <a:off x="643650" y="323925"/>
            <a:ext cx="3048525" cy="4728500"/>
          </a:xfrm>
          <a:prstGeom prst="rect">
            <a:avLst/>
          </a:prstGeom>
          <a:noFill/>
          <a:ln>
            <a:noFill/>
          </a:ln>
        </p:spPr>
      </p:pic>
      <p:sp>
        <p:nvSpPr>
          <p:cNvPr id="777" name="Google Shape;777;p117"/>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778" name="Shape 778"/>
        <p:cNvGrpSpPr/>
        <p:nvPr/>
      </p:nvGrpSpPr>
      <p:grpSpPr>
        <a:xfrm>
          <a:off x="0" y="0"/>
          <a:ext cx="0" cy="0"/>
          <a:chOff x="0" y="0"/>
          <a:chExt cx="0" cy="0"/>
        </a:xfrm>
      </p:grpSpPr>
      <p:sp>
        <p:nvSpPr>
          <p:cNvPr id="779" name="Google Shape;779;p1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18"/>
          <p:cNvSpPr/>
          <p:nvPr/>
        </p:nvSpPr>
        <p:spPr>
          <a:xfrm>
            <a:off x="0" y="0"/>
            <a:ext cx="3252623" cy="5143501"/>
          </a:xfrm>
          <a:prstGeom prst="rect">
            <a:avLst/>
          </a:prstGeom>
          <a:noFill/>
          <a:ln>
            <a:noFill/>
          </a:ln>
        </p:spPr>
      </p:sp>
      <p:pic>
        <p:nvPicPr>
          <p:cNvPr id="781" name="Google Shape;781;p118"/>
          <p:cNvPicPr preferRelativeResize="0"/>
          <p:nvPr/>
        </p:nvPicPr>
        <p:blipFill rotWithShape="1">
          <a:blip r:embed="rId2">
            <a:alphaModFix/>
          </a:blip>
          <a:srcRect b="0" l="33699" r="2414" t="5365"/>
          <a:stretch/>
        </p:blipFill>
        <p:spPr>
          <a:xfrm rot="10800000">
            <a:off x="2499" y="337227"/>
            <a:ext cx="3244676" cy="4806123"/>
          </a:xfrm>
          <a:prstGeom prst="rect">
            <a:avLst/>
          </a:prstGeom>
          <a:noFill/>
          <a:ln>
            <a:noFill/>
          </a:ln>
        </p:spPr>
      </p:pic>
      <p:sp>
        <p:nvSpPr>
          <p:cNvPr id="782" name="Google Shape;782;p118"/>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3" name="Google Shape;783;p118"/>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784" name="Shape 784"/>
        <p:cNvGrpSpPr/>
        <p:nvPr/>
      </p:nvGrpSpPr>
      <p:grpSpPr>
        <a:xfrm>
          <a:off x="0" y="0"/>
          <a:ext cx="0" cy="0"/>
          <a:chOff x="0" y="0"/>
          <a:chExt cx="0" cy="0"/>
        </a:xfrm>
      </p:grpSpPr>
      <p:sp>
        <p:nvSpPr>
          <p:cNvPr id="785" name="Google Shape;785;p1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9"/>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7" name="Google Shape;787;p119"/>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788" name="Google Shape;788;p119"/>
          <p:cNvPicPr preferRelativeResize="0"/>
          <p:nvPr/>
        </p:nvPicPr>
        <p:blipFill rotWithShape="1">
          <a:blip r:embed="rId2">
            <a:alphaModFix/>
          </a:blip>
          <a:srcRect b="0" l="26770" r="25304" t="0"/>
          <a:stretch/>
        </p:blipFill>
        <p:spPr>
          <a:xfrm>
            <a:off x="-2" y="0"/>
            <a:ext cx="3698401" cy="5143501"/>
          </a:xfrm>
          <a:prstGeom prst="rect">
            <a:avLst/>
          </a:prstGeom>
          <a:noFill/>
          <a:ln>
            <a:noFill/>
          </a:ln>
        </p:spPr>
      </p:pic>
      <p:pic>
        <p:nvPicPr>
          <p:cNvPr id="789" name="Google Shape;789;p119"/>
          <p:cNvPicPr preferRelativeResize="0"/>
          <p:nvPr/>
        </p:nvPicPr>
        <p:blipFill rotWithShape="1">
          <a:blip r:embed="rId3">
            <a:alphaModFix/>
          </a:blip>
          <a:srcRect b="12252" l="0" r="12441" t="16880"/>
          <a:stretch/>
        </p:blipFill>
        <p:spPr>
          <a:xfrm rot="5400000">
            <a:off x="-434937" y="1019313"/>
            <a:ext cx="4563050" cy="36931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790" name="Shape 790"/>
        <p:cNvGrpSpPr/>
        <p:nvPr/>
      </p:nvGrpSpPr>
      <p:grpSpPr>
        <a:xfrm>
          <a:off x="0" y="0"/>
          <a:ext cx="0" cy="0"/>
          <a:chOff x="0" y="0"/>
          <a:chExt cx="0" cy="0"/>
        </a:xfrm>
      </p:grpSpPr>
      <p:sp>
        <p:nvSpPr>
          <p:cNvPr id="791" name="Google Shape;791;p1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20"/>
          <p:cNvSpPr/>
          <p:nvPr/>
        </p:nvSpPr>
        <p:spPr>
          <a:xfrm>
            <a:off x="0" y="0"/>
            <a:ext cx="3698401" cy="5143499"/>
          </a:xfrm>
          <a:prstGeom prst="rect">
            <a:avLst/>
          </a:prstGeom>
          <a:noFill/>
          <a:ln>
            <a:noFill/>
          </a:ln>
        </p:spPr>
      </p:sp>
      <p:pic>
        <p:nvPicPr>
          <p:cNvPr id="793" name="Google Shape;793;p120"/>
          <p:cNvPicPr preferRelativeResize="0"/>
          <p:nvPr/>
        </p:nvPicPr>
        <p:blipFill rotWithShape="1">
          <a:blip r:embed="rId2">
            <a:alphaModFix/>
          </a:blip>
          <a:srcRect b="10992" l="31838" r="0" t="0"/>
          <a:stretch/>
        </p:blipFill>
        <p:spPr>
          <a:xfrm flipH="1">
            <a:off x="422225" y="865275"/>
            <a:ext cx="3276175" cy="4278225"/>
          </a:xfrm>
          <a:prstGeom prst="rect">
            <a:avLst/>
          </a:prstGeom>
          <a:noFill/>
          <a:ln>
            <a:noFill/>
          </a:ln>
        </p:spPr>
      </p:pic>
      <p:sp>
        <p:nvSpPr>
          <p:cNvPr id="794" name="Google Shape;794;p120"/>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95" name="Google Shape;795;p120"/>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796" name="Shape 796"/>
        <p:cNvGrpSpPr/>
        <p:nvPr/>
      </p:nvGrpSpPr>
      <p:grpSpPr>
        <a:xfrm>
          <a:off x="0" y="0"/>
          <a:ext cx="0" cy="0"/>
          <a:chOff x="0" y="0"/>
          <a:chExt cx="0" cy="0"/>
        </a:xfrm>
      </p:grpSpPr>
      <p:sp>
        <p:nvSpPr>
          <p:cNvPr id="797" name="Google Shape;797;p121"/>
          <p:cNvSpPr/>
          <p:nvPr/>
        </p:nvSpPr>
        <p:spPr>
          <a:xfrm flipH="1" rot="10800000">
            <a:off x="5011650" y="0"/>
            <a:ext cx="4141875" cy="5162550"/>
          </a:xfrm>
          <a:prstGeom prst="rect">
            <a:avLst/>
          </a:prstGeom>
          <a:noFill/>
          <a:ln>
            <a:noFill/>
          </a:ln>
        </p:spPr>
      </p:sp>
      <p:pic>
        <p:nvPicPr>
          <p:cNvPr id="798" name="Google Shape;798;p121"/>
          <p:cNvPicPr preferRelativeResize="0"/>
          <p:nvPr/>
        </p:nvPicPr>
        <p:blipFill rotWithShape="1">
          <a:blip r:embed="rId2">
            <a:alphaModFix/>
          </a:blip>
          <a:srcRect b="0" l="0" r="16991" t="9999"/>
          <a:stretch/>
        </p:blipFill>
        <p:spPr>
          <a:xfrm>
            <a:off x="5281250" y="615750"/>
            <a:ext cx="3872277" cy="4534927"/>
          </a:xfrm>
          <a:prstGeom prst="rect">
            <a:avLst/>
          </a:prstGeom>
          <a:noFill/>
          <a:ln>
            <a:noFill/>
          </a:ln>
        </p:spPr>
      </p:pic>
      <p:sp>
        <p:nvSpPr>
          <p:cNvPr id="799" name="Google Shape;799;p1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2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1" name="Google Shape;801;p12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2" name="Google Shape;802;p12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03" name="Google Shape;803;p12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54" name="Shape 54"/>
        <p:cNvGrpSpPr/>
        <p:nvPr/>
      </p:nvGrpSpPr>
      <p:grpSpPr>
        <a:xfrm>
          <a:off x="0" y="0"/>
          <a:ext cx="0" cy="0"/>
          <a:chOff x="0" y="0"/>
          <a:chExt cx="0" cy="0"/>
        </a:xfrm>
      </p:grpSpPr>
      <p:pic>
        <p:nvPicPr>
          <p:cNvPr id="55" name="Google Shape;55;p14"/>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56" name="Google Shape;56;p14"/>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57" name="Google Shape;57;p14"/>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8" name="Google Shape;58;p1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0" name="Google Shape;60;p14"/>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61" name="Google Shape;61;p14"/>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2" name="Google Shape;62;p1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3" name="Google Shape;63;p14"/>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804" name="Shape 804"/>
        <p:cNvGrpSpPr/>
        <p:nvPr/>
      </p:nvGrpSpPr>
      <p:grpSpPr>
        <a:xfrm>
          <a:off x="0" y="0"/>
          <a:ext cx="0" cy="0"/>
          <a:chOff x="0" y="0"/>
          <a:chExt cx="0" cy="0"/>
        </a:xfrm>
      </p:grpSpPr>
      <p:pic>
        <p:nvPicPr>
          <p:cNvPr id="805" name="Google Shape;805;p122"/>
          <p:cNvPicPr preferRelativeResize="0"/>
          <p:nvPr/>
        </p:nvPicPr>
        <p:blipFill rotWithShape="1">
          <a:blip r:embed="rId2">
            <a:alphaModFix/>
          </a:blip>
          <a:srcRect b="0" l="4050" r="11568" t="25144"/>
          <a:stretch/>
        </p:blipFill>
        <p:spPr>
          <a:xfrm rot="5400000">
            <a:off x="4281900" y="290925"/>
            <a:ext cx="5153025" cy="4571175"/>
          </a:xfrm>
          <a:prstGeom prst="rect">
            <a:avLst/>
          </a:prstGeom>
          <a:noFill/>
          <a:ln>
            <a:noFill/>
          </a:ln>
        </p:spPr>
      </p:pic>
      <p:sp>
        <p:nvSpPr>
          <p:cNvPr id="806" name="Google Shape;806;p1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2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8" name="Google Shape;808;p12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9" name="Google Shape;809;p12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10" name="Google Shape;810;p122"/>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811" name="Google Shape;811;p122"/>
          <p:cNvPicPr preferRelativeResize="0"/>
          <p:nvPr/>
        </p:nvPicPr>
        <p:blipFill rotWithShape="1">
          <a:blip r:embed="rId3">
            <a:alphaModFix/>
          </a:blip>
          <a:srcRect b="0" l="23008" r="31832" t="0"/>
          <a:stretch/>
        </p:blipFill>
        <p:spPr>
          <a:xfrm>
            <a:off x="5521924" y="814975"/>
            <a:ext cx="3622077" cy="44099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812" name="Shape 812"/>
        <p:cNvGrpSpPr/>
        <p:nvPr/>
      </p:nvGrpSpPr>
      <p:grpSpPr>
        <a:xfrm>
          <a:off x="0" y="0"/>
          <a:ext cx="0" cy="0"/>
          <a:chOff x="0" y="0"/>
          <a:chExt cx="0" cy="0"/>
        </a:xfrm>
      </p:grpSpPr>
      <p:sp>
        <p:nvSpPr>
          <p:cNvPr id="813" name="Google Shape;813;p123"/>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14" name="Google Shape;814;p123"/>
          <p:cNvPicPr preferRelativeResize="0"/>
          <p:nvPr/>
        </p:nvPicPr>
        <p:blipFill rotWithShape="1">
          <a:blip r:embed="rId2">
            <a:alphaModFix/>
          </a:blip>
          <a:srcRect b="0" l="0" r="17197" t="9999"/>
          <a:stretch/>
        </p:blipFill>
        <p:spPr>
          <a:xfrm>
            <a:off x="5281250" y="615750"/>
            <a:ext cx="3862749" cy="4534927"/>
          </a:xfrm>
          <a:prstGeom prst="rect">
            <a:avLst/>
          </a:prstGeom>
          <a:noFill/>
          <a:ln>
            <a:noFill/>
          </a:ln>
        </p:spPr>
      </p:pic>
      <p:sp>
        <p:nvSpPr>
          <p:cNvPr id="815" name="Google Shape;815;p1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23"/>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17" name="Google Shape;817;p123"/>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818" name="Shape 818"/>
        <p:cNvGrpSpPr/>
        <p:nvPr/>
      </p:nvGrpSpPr>
      <p:grpSpPr>
        <a:xfrm>
          <a:off x="0" y="0"/>
          <a:ext cx="0" cy="0"/>
          <a:chOff x="0" y="0"/>
          <a:chExt cx="0" cy="0"/>
        </a:xfrm>
      </p:grpSpPr>
      <p:sp>
        <p:nvSpPr>
          <p:cNvPr id="819" name="Google Shape;819;p124"/>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1" name="Google Shape;821;p124"/>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
        <p:nvSpPr>
          <p:cNvPr id="822" name="Google Shape;822;p124"/>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23" name="Google Shape;823;p124"/>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824" name="Shape 824"/>
        <p:cNvGrpSpPr/>
        <p:nvPr/>
      </p:nvGrpSpPr>
      <p:grpSpPr>
        <a:xfrm>
          <a:off x="0" y="0"/>
          <a:ext cx="0" cy="0"/>
          <a:chOff x="0" y="0"/>
          <a:chExt cx="0" cy="0"/>
        </a:xfrm>
      </p:grpSpPr>
      <p:pic>
        <p:nvPicPr>
          <p:cNvPr id="825" name="Google Shape;825;p125"/>
          <p:cNvPicPr preferRelativeResize="0"/>
          <p:nvPr/>
        </p:nvPicPr>
        <p:blipFill rotWithShape="1">
          <a:blip r:embed="rId2">
            <a:alphaModFix/>
          </a:blip>
          <a:srcRect b="-132" l="18633" r="0" t="5623"/>
          <a:stretch/>
        </p:blipFill>
        <p:spPr>
          <a:xfrm flipH="1" rot="10800000">
            <a:off x="-57150" y="313875"/>
            <a:ext cx="4191000" cy="4867725"/>
          </a:xfrm>
          <a:prstGeom prst="rect">
            <a:avLst/>
          </a:prstGeom>
          <a:noFill/>
          <a:ln>
            <a:noFill/>
          </a:ln>
        </p:spPr>
      </p:pic>
      <p:sp>
        <p:nvSpPr>
          <p:cNvPr id="826" name="Google Shape;826;p125"/>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7" name="Google Shape;827;p1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25"/>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9" name="Google Shape;829;p125"/>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0" name="Google Shape;830;p125"/>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1" name="Google Shape;831;p125"/>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32" name="Google Shape;832;p125"/>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833" name="Shape 833"/>
        <p:cNvGrpSpPr/>
        <p:nvPr/>
      </p:nvGrpSpPr>
      <p:grpSpPr>
        <a:xfrm>
          <a:off x="0" y="0"/>
          <a:ext cx="0" cy="0"/>
          <a:chOff x="0" y="0"/>
          <a:chExt cx="0" cy="0"/>
        </a:xfrm>
      </p:grpSpPr>
      <p:sp>
        <p:nvSpPr>
          <p:cNvPr id="834" name="Google Shape;834;p126"/>
          <p:cNvSpPr/>
          <p:nvPr/>
        </p:nvSpPr>
        <p:spPr>
          <a:xfrm flipH="1">
            <a:off x="0" y="0"/>
            <a:ext cx="6748275" cy="5143500"/>
          </a:xfrm>
          <a:prstGeom prst="rect">
            <a:avLst/>
          </a:prstGeom>
          <a:noFill/>
          <a:ln>
            <a:noFill/>
          </a:ln>
        </p:spPr>
      </p:sp>
      <p:sp>
        <p:nvSpPr>
          <p:cNvPr id="835" name="Google Shape;835;p1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26"/>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7" name="Google Shape;837;p126"/>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8" name="Google Shape;838;p126"/>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39" name="Google Shape;839;p126"/>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840" name="Google Shape;840;p126"/>
          <p:cNvSpPr/>
          <p:nvPr>
            <p:ph idx="4" type="pic"/>
          </p:nvPr>
        </p:nvSpPr>
        <p:spPr>
          <a:xfrm>
            <a:off x="4343400" y="612648"/>
            <a:ext cx="1755600" cy="1865400"/>
          </a:xfrm>
          <a:prstGeom prst="roundRect">
            <a:avLst>
              <a:gd fmla="val 16667" name="adj"/>
            </a:avLst>
          </a:prstGeom>
          <a:noFill/>
          <a:ln>
            <a:noFill/>
          </a:ln>
        </p:spPr>
      </p:sp>
      <p:sp>
        <p:nvSpPr>
          <p:cNvPr id="841" name="Google Shape;841;p126"/>
          <p:cNvSpPr/>
          <p:nvPr>
            <p:ph idx="5" type="pic"/>
          </p:nvPr>
        </p:nvSpPr>
        <p:spPr>
          <a:xfrm>
            <a:off x="4343400" y="2686798"/>
            <a:ext cx="1755600" cy="1865400"/>
          </a:xfrm>
          <a:prstGeom prst="roundRect">
            <a:avLst>
              <a:gd fmla="val 16667" name="adj"/>
            </a:avLst>
          </a:prstGeom>
          <a:noFill/>
          <a:ln>
            <a:noFill/>
          </a:ln>
        </p:spPr>
      </p:sp>
      <p:sp>
        <p:nvSpPr>
          <p:cNvPr id="842" name="Google Shape;842;p126"/>
          <p:cNvSpPr/>
          <p:nvPr>
            <p:ph idx="6" type="pic"/>
          </p:nvPr>
        </p:nvSpPr>
        <p:spPr>
          <a:xfrm>
            <a:off x="6327700" y="612648"/>
            <a:ext cx="1755600" cy="1865400"/>
          </a:xfrm>
          <a:prstGeom prst="roundRect">
            <a:avLst>
              <a:gd fmla="val 16667" name="adj"/>
            </a:avLst>
          </a:prstGeom>
          <a:noFill/>
          <a:ln>
            <a:noFill/>
          </a:ln>
        </p:spPr>
      </p:sp>
      <p:sp>
        <p:nvSpPr>
          <p:cNvPr id="843" name="Google Shape;843;p126"/>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844" name="Shape 844"/>
        <p:cNvGrpSpPr/>
        <p:nvPr/>
      </p:nvGrpSpPr>
      <p:grpSpPr>
        <a:xfrm>
          <a:off x="0" y="0"/>
          <a:ext cx="0" cy="0"/>
          <a:chOff x="0" y="0"/>
          <a:chExt cx="0" cy="0"/>
        </a:xfrm>
      </p:grpSpPr>
      <p:sp>
        <p:nvSpPr>
          <p:cNvPr id="845" name="Google Shape;845;p1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2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7" name="Google Shape;847;p12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48" name="Google Shape;848;p12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49" name="Google Shape;849;p127"/>
          <p:cNvSpPr/>
          <p:nvPr>
            <p:ph idx="3" type="pic"/>
          </p:nvPr>
        </p:nvSpPr>
        <p:spPr>
          <a:xfrm>
            <a:off x="3694200" y="1773936"/>
            <a:ext cx="1755600" cy="2441400"/>
          </a:xfrm>
          <a:prstGeom prst="roundRect">
            <a:avLst>
              <a:gd fmla="val 16667" name="adj"/>
            </a:avLst>
          </a:prstGeom>
          <a:noFill/>
          <a:ln>
            <a:noFill/>
          </a:ln>
        </p:spPr>
      </p:sp>
      <p:sp>
        <p:nvSpPr>
          <p:cNvPr id="850" name="Google Shape;850;p127"/>
          <p:cNvSpPr/>
          <p:nvPr>
            <p:ph idx="4" type="pic"/>
          </p:nvPr>
        </p:nvSpPr>
        <p:spPr>
          <a:xfrm>
            <a:off x="6325050" y="1773936"/>
            <a:ext cx="1755600" cy="2441400"/>
          </a:xfrm>
          <a:prstGeom prst="roundRect">
            <a:avLst>
              <a:gd fmla="val 16667" name="adj"/>
            </a:avLst>
          </a:prstGeom>
          <a:noFill/>
          <a:ln>
            <a:noFill/>
          </a:ln>
        </p:spPr>
      </p:sp>
      <p:sp>
        <p:nvSpPr>
          <p:cNvPr id="851" name="Google Shape;851;p127"/>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852" name="Shape 852"/>
        <p:cNvGrpSpPr/>
        <p:nvPr/>
      </p:nvGrpSpPr>
      <p:grpSpPr>
        <a:xfrm>
          <a:off x="0" y="0"/>
          <a:ext cx="0" cy="0"/>
          <a:chOff x="0" y="0"/>
          <a:chExt cx="0" cy="0"/>
        </a:xfrm>
      </p:grpSpPr>
      <p:sp>
        <p:nvSpPr>
          <p:cNvPr id="853" name="Google Shape;853;p1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2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55" name="Google Shape;855;p12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56" name="Google Shape;856;p12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57" name="Google Shape;857;p128"/>
          <p:cNvSpPr/>
          <p:nvPr>
            <p:ph idx="3" type="pic"/>
          </p:nvPr>
        </p:nvSpPr>
        <p:spPr>
          <a:xfrm>
            <a:off x="1280160" y="1773936"/>
            <a:ext cx="1316700" cy="2441400"/>
          </a:xfrm>
          <a:prstGeom prst="roundRect">
            <a:avLst>
              <a:gd fmla="val 16667" name="adj"/>
            </a:avLst>
          </a:prstGeom>
          <a:noFill/>
          <a:ln>
            <a:noFill/>
          </a:ln>
        </p:spPr>
      </p:sp>
      <p:sp>
        <p:nvSpPr>
          <p:cNvPr id="858" name="Google Shape;858;p128"/>
          <p:cNvSpPr/>
          <p:nvPr>
            <p:ph idx="4" type="pic"/>
          </p:nvPr>
        </p:nvSpPr>
        <p:spPr>
          <a:xfrm>
            <a:off x="3035808" y="1773936"/>
            <a:ext cx="1316700" cy="2441400"/>
          </a:xfrm>
          <a:prstGeom prst="roundRect">
            <a:avLst>
              <a:gd fmla="val 16667" name="adj"/>
            </a:avLst>
          </a:prstGeom>
          <a:noFill/>
          <a:ln>
            <a:noFill/>
          </a:ln>
        </p:spPr>
      </p:sp>
      <p:sp>
        <p:nvSpPr>
          <p:cNvPr id="859" name="Google Shape;859;p128"/>
          <p:cNvSpPr/>
          <p:nvPr>
            <p:ph idx="5" type="pic"/>
          </p:nvPr>
        </p:nvSpPr>
        <p:spPr>
          <a:xfrm>
            <a:off x="4791458" y="1773936"/>
            <a:ext cx="1316700" cy="2441400"/>
          </a:xfrm>
          <a:prstGeom prst="roundRect">
            <a:avLst>
              <a:gd fmla="val 16667" name="adj"/>
            </a:avLst>
          </a:prstGeom>
          <a:noFill/>
          <a:ln>
            <a:noFill/>
          </a:ln>
        </p:spPr>
      </p:sp>
      <p:sp>
        <p:nvSpPr>
          <p:cNvPr id="860" name="Google Shape;860;p128"/>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861" name="Shape 861"/>
        <p:cNvGrpSpPr/>
        <p:nvPr/>
      </p:nvGrpSpPr>
      <p:grpSpPr>
        <a:xfrm>
          <a:off x="0" y="0"/>
          <a:ext cx="0" cy="0"/>
          <a:chOff x="0" y="0"/>
          <a:chExt cx="0" cy="0"/>
        </a:xfrm>
      </p:grpSpPr>
      <p:sp>
        <p:nvSpPr>
          <p:cNvPr id="862" name="Google Shape;862;p1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2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64" name="Google Shape;864;p12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65" name="Google Shape;865;p12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66" name="Google Shape;866;p129"/>
          <p:cNvSpPr/>
          <p:nvPr>
            <p:ph idx="3" type="pic"/>
          </p:nvPr>
        </p:nvSpPr>
        <p:spPr>
          <a:xfrm>
            <a:off x="3694200" y="1773936"/>
            <a:ext cx="1755600" cy="2441400"/>
          </a:xfrm>
          <a:prstGeom prst="roundRect">
            <a:avLst>
              <a:gd fmla="val 16667" name="adj"/>
            </a:avLst>
          </a:prstGeom>
          <a:noFill/>
          <a:ln>
            <a:noFill/>
          </a:ln>
        </p:spPr>
      </p:sp>
      <p:sp>
        <p:nvSpPr>
          <p:cNvPr id="867" name="Google Shape;867;p129"/>
          <p:cNvSpPr/>
          <p:nvPr>
            <p:ph idx="4" type="pic"/>
          </p:nvPr>
        </p:nvSpPr>
        <p:spPr>
          <a:xfrm>
            <a:off x="6325050" y="1773936"/>
            <a:ext cx="1755600" cy="2441400"/>
          </a:xfrm>
          <a:prstGeom prst="roundRect">
            <a:avLst>
              <a:gd fmla="val 16667" name="adj"/>
            </a:avLst>
          </a:prstGeom>
          <a:noFill/>
          <a:ln>
            <a:noFill/>
          </a:ln>
        </p:spPr>
      </p:sp>
      <p:sp>
        <p:nvSpPr>
          <p:cNvPr id="868" name="Google Shape;868;p129"/>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869" name="Shape 869"/>
        <p:cNvGrpSpPr/>
        <p:nvPr/>
      </p:nvGrpSpPr>
      <p:grpSpPr>
        <a:xfrm>
          <a:off x="0" y="0"/>
          <a:ext cx="0" cy="0"/>
          <a:chOff x="0" y="0"/>
          <a:chExt cx="0" cy="0"/>
        </a:xfrm>
      </p:grpSpPr>
      <p:sp>
        <p:nvSpPr>
          <p:cNvPr id="870" name="Google Shape;870;p1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72" name="Google Shape;872;p13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73" name="Google Shape;873;p13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74" name="Google Shape;874;p130"/>
          <p:cNvSpPr/>
          <p:nvPr>
            <p:ph idx="3" type="pic"/>
          </p:nvPr>
        </p:nvSpPr>
        <p:spPr>
          <a:xfrm>
            <a:off x="1280160" y="1773936"/>
            <a:ext cx="1316700" cy="2441400"/>
          </a:xfrm>
          <a:prstGeom prst="roundRect">
            <a:avLst>
              <a:gd fmla="val 16667" name="adj"/>
            </a:avLst>
          </a:prstGeom>
          <a:noFill/>
          <a:ln>
            <a:noFill/>
          </a:ln>
        </p:spPr>
      </p:sp>
      <p:sp>
        <p:nvSpPr>
          <p:cNvPr id="875" name="Google Shape;875;p130"/>
          <p:cNvSpPr/>
          <p:nvPr>
            <p:ph idx="4" type="pic"/>
          </p:nvPr>
        </p:nvSpPr>
        <p:spPr>
          <a:xfrm>
            <a:off x="3035808" y="1773936"/>
            <a:ext cx="1316700" cy="2441400"/>
          </a:xfrm>
          <a:prstGeom prst="roundRect">
            <a:avLst>
              <a:gd fmla="val 16667" name="adj"/>
            </a:avLst>
          </a:prstGeom>
          <a:noFill/>
          <a:ln>
            <a:noFill/>
          </a:ln>
        </p:spPr>
      </p:sp>
      <p:sp>
        <p:nvSpPr>
          <p:cNvPr id="876" name="Google Shape;876;p130"/>
          <p:cNvSpPr/>
          <p:nvPr>
            <p:ph idx="5" type="pic"/>
          </p:nvPr>
        </p:nvSpPr>
        <p:spPr>
          <a:xfrm>
            <a:off x="4791458" y="1773936"/>
            <a:ext cx="1316700" cy="2441400"/>
          </a:xfrm>
          <a:prstGeom prst="roundRect">
            <a:avLst>
              <a:gd fmla="val 16667" name="adj"/>
            </a:avLst>
          </a:prstGeom>
          <a:noFill/>
          <a:ln>
            <a:noFill/>
          </a:ln>
        </p:spPr>
      </p:sp>
      <p:sp>
        <p:nvSpPr>
          <p:cNvPr id="877" name="Google Shape;877;p130"/>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878" name="Shape 878"/>
        <p:cNvGrpSpPr/>
        <p:nvPr/>
      </p:nvGrpSpPr>
      <p:grpSpPr>
        <a:xfrm>
          <a:off x="0" y="0"/>
          <a:ext cx="0" cy="0"/>
          <a:chOff x="0" y="0"/>
          <a:chExt cx="0" cy="0"/>
        </a:xfrm>
      </p:grpSpPr>
      <p:sp>
        <p:nvSpPr>
          <p:cNvPr id="879" name="Google Shape;879;p13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80" name="Google Shape;880;p1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3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2" name="Google Shape;882;p131"/>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3" name="Google Shape;883;p131"/>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4" name="Google Shape;884;p131"/>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5" name="Google Shape;885;p131"/>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86" name="Google Shape;886;p131"/>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87" name="Google Shape;887;p131"/>
          <p:cNvSpPr/>
          <p:nvPr>
            <p:ph idx="5" type="pic"/>
          </p:nvPr>
        </p:nvSpPr>
        <p:spPr>
          <a:xfrm>
            <a:off x="1629025" y="2551176"/>
            <a:ext cx="1316700" cy="1305000"/>
          </a:xfrm>
          <a:prstGeom prst="roundRect">
            <a:avLst>
              <a:gd fmla="val 16667" name="adj"/>
            </a:avLst>
          </a:prstGeom>
          <a:noFill/>
          <a:ln>
            <a:noFill/>
          </a:ln>
        </p:spPr>
      </p:sp>
      <p:sp>
        <p:nvSpPr>
          <p:cNvPr id="888" name="Google Shape;888;p131"/>
          <p:cNvSpPr/>
          <p:nvPr>
            <p:ph idx="6" type="pic"/>
          </p:nvPr>
        </p:nvSpPr>
        <p:spPr>
          <a:xfrm>
            <a:off x="6199650" y="2551176"/>
            <a:ext cx="1316700" cy="1305000"/>
          </a:xfrm>
          <a:prstGeom prst="roundRect">
            <a:avLst>
              <a:gd fmla="val 16667" name="adj"/>
            </a:avLst>
          </a:prstGeom>
          <a:noFill/>
          <a:ln>
            <a:noFill/>
          </a:ln>
        </p:spPr>
      </p:sp>
      <p:sp>
        <p:nvSpPr>
          <p:cNvPr id="889" name="Google Shape;889;p131"/>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890" name="Google Shape;890;p131"/>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64" name="Shape 64"/>
        <p:cNvGrpSpPr/>
        <p:nvPr/>
      </p:nvGrpSpPr>
      <p:grpSpPr>
        <a:xfrm>
          <a:off x="0" y="0"/>
          <a:ext cx="0" cy="0"/>
          <a:chOff x="0" y="0"/>
          <a:chExt cx="0" cy="0"/>
        </a:xfrm>
      </p:grpSpPr>
      <p:pic>
        <p:nvPicPr>
          <p:cNvPr id="65" name="Google Shape;65;p15"/>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66" name="Google Shape;66;p15"/>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67" name="Google Shape;67;p1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5"/>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9" name="Google Shape;69;p15"/>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70" name="Google Shape;70;p15"/>
          <p:cNvSpPr/>
          <p:nvPr>
            <p:ph idx="3" type="pic"/>
          </p:nvPr>
        </p:nvSpPr>
        <p:spPr>
          <a:xfrm>
            <a:off x="1060638" y="3705540"/>
            <a:ext cx="658500" cy="658500"/>
          </a:xfrm>
          <a:prstGeom prst="ellipse">
            <a:avLst/>
          </a:prstGeom>
          <a:noFill/>
          <a:ln>
            <a:noFill/>
          </a:ln>
        </p:spPr>
      </p:sp>
      <p:sp>
        <p:nvSpPr>
          <p:cNvPr id="71" name="Google Shape;71;p15"/>
          <p:cNvSpPr/>
          <p:nvPr>
            <p:ph idx="4" type="pic"/>
          </p:nvPr>
        </p:nvSpPr>
        <p:spPr>
          <a:xfrm>
            <a:off x="2048190" y="3705540"/>
            <a:ext cx="658500" cy="658500"/>
          </a:xfrm>
          <a:prstGeom prst="ellipse">
            <a:avLst/>
          </a:prstGeom>
          <a:noFill/>
          <a:ln>
            <a:noFill/>
          </a:ln>
        </p:spPr>
      </p:sp>
      <p:sp>
        <p:nvSpPr>
          <p:cNvPr id="72" name="Google Shape;72;p15"/>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3" name="Google Shape;73;p1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891" name="Shape 891"/>
        <p:cNvGrpSpPr/>
        <p:nvPr/>
      </p:nvGrpSpPr>
      <p:grpSpPr>
        <a:xfrm>
          <a:off x="0" y="0"/>
          <a:ext cx="0" cy="0"/>
          <a:chOff x="0" y="0"/>
          <a:chExt cx="0" cy="0"/>
        </a:xfrm>
      </p:grpSpPr>
      <p:sp>
        <p:nvSpPr>
          <p:cNvPr id="892" name="Google Shape;892;p13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93" name="Google Shape;893;p1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5" name="Google Shape;895;p132"/>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6" name="Google Shape;896;p132"/>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7" name="Google Shape;897;p132"/>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8" name="Google Shape;898;p132"/>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99" name="Google Shape;899;p132"/>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900" name="Google Shape;900;p132"/>
          <p:cNvSpPr/>
          <p:nvPr>
            <p:ph idx="5" type="pic"/>
          </p:nvPr>
        </p:nvSpPr>
        <p:spPr>
          <a:xfrm>
            <a:off x="1629025" y="3008376"/>
            <a:ext cx="1316700" cy="1305000"/>
          </a:xfrm>
          <a:prstGeom prst="roundRect">
            <a:avLst>
              <a:gd fmla="val 16667" name="adj"/>
            </a:avLst>
          </a:prstGeom>
          <a:noFill/>
          <a:ln>
            <a:noFill/>
          </a:ln>
        </p:spPr>
      </p:sp>
      <p:sp>
        <p:nvSpPr>
          <p:cNvPr id="901" name="Google Shape;901;p132"/>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902" name="Shape 902"/>
        <p:cNvGrpSpPr/>
        <p:nvPr/>
      </p:nvGrpSpPr>
      <p:grpSpPr>
        <a:xfrm>
          <a:off x="0" y="0"/>
          <a:ext cx="0" cy="0"/>
          <a:chOff x="0" y="0"/>
          <a:chExt cx="0" cy="0"/>
        </a:xfrm>
      </p:grpSpPr>
      <p:sp>
        <p:nvSpPr>
          <p:cNvPr id="903" name="Google Shape;903;p1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33"/>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pic>
        <p:nvPicPr>
          <p:cNvPr descr="Group" id="905" name="Google Shape;905;p133"/>
          <p:cNvPicPr preferRelativeResize="0"/>
          <p:nvPr/>
        </p:nvPicPr>
        <p:blipFill rotWithShape="1">
          <a:blip r:embed="rId2">
            <a:alphaModFix/>
          </a:blip>
          <a:srcRect b="93679" l="3349" r="3340" t="0"/>
          <a:stretch/>
        </p:blipFill>
        <p:spPr>
          <a:xfrm>
            <a:off x="10597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906" name="Shape 906"/>
        <p:cNvGrpSpPr/>
        <p:nvPr/>
      </p:nvGrpSpPr>
      <p:grpSpPr>
        <a:xfrm>
          <a:off x="0" y="0"/>
          <a:ext cx="0" cy="0"/>
          <a:chOff x="0" y="0"/>
          <a:chExt cx="0" cy="0"/>
        </a:xfrm>
      </p:grpSpPr>
      <p:sp>
        <p:nvSpPr>
          <p:cNvPr id="907" name="Google Shape;907;p134"/>
          <p:cNvSpPr/>
          <p:nvPr/>
        </p:nvSpPr>
        <p:spPr>
          <a:xfrm flipH="1" rot="10800000">
            <a:off x="2108300" y="-9525"/>
            <a:ext cx="7045225" cy="5172075"/>
          </a:xfrm>
          <a:prstGeom prst="rect">
            <a:avLst/>
          </a:prstGeom>
          <a:noFill/>
          <a:ln>
            <a:noFill/>
          </a:ln>
        </p:spPr>
      </p:sp>
      <p:pic>
        <p:nvPicPr>
          <p:cNvPr descr="Group" id="908" name="Google Shape;908;p134"/>
          <p:cNvPicPr preferRelativeResize="0"/>
          <p:nvPr/>
        </p:nvPicPr>
        <p:blipFill rotWithShape="1">
          <a:blip r:embed="rId2">
            <a:alphaModFix/>
          </a:blip>
          <a:srcRect b="93679" l="3352" r="20107" t="1486"/>
          <a:stretch/>
        </p:blipFill>
        <p:spPr>
          <a:xfrm>
            <a:off x="4568600" y="954700"/>
            <a:ext cx="4575400" cy="182876"/>
          </a:xfrm>
          <a:prstGeom prst="rect">
            <a:avLst/>
          </a:prstGeom>
          <a:noFill/>
          <a:ln>
            <a:noFill/>
          </a:ln>
        </p:spPr>
      </p:pic>
      <p:sp>
        <p:nvSpPr>
          <p:cNvPr id="909" name="Google Shape;909;p1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34"/>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911" name="Google Shape;911;p134"/>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912" name="Shape 912"/>
        <p:cNvGrpSpPr/>
        <p:nvPr/>
      </p:nvGrpSpPr>
      <p:grpSpPr>
        <a:xfrm>
          <a:off x="0" y="0"/>
          <a:ext cx="0" cy="0"/>
          <a:chOff x="0" y="0"/>
          <a:chExt cx="0" cy="0"/>
        </a:xfrm>
      </p:grpSpPr>
      <p:pic>
        <p:nvPicPr>
          <p:cNvPr id="913" name="Google Shape;913;p135"/>
          <p:cNvPicPr preferRelativeResize="0"/>
          <p:nvPr/>
        </p:nvPicPr>
        <p:blipFill rotWithShape="1">
          <a:blip r:embed="rId2">
            <a:alphaModFix/>
          </a:blip>
          <a:srcRect b="9539" l="0" r="10762" t="26263"/>
          <a:stretch/>
        </p:blipFill>
        <p:spPr>
          <a:xfrm flipH="1" rot="10800000">
            <a:off x="1955900" y="-9525"/>
            <a:ext cx="7188100" cy="5172075"/>
          </a:xfrm>
          <a:prstGeom prst="rect">
            <a:avLst/>
          </a:prstGeom>
          <a:noFill/>
          <a:ln>
            <a:noFill/>
          </a:ln>
        </p:spPr>
      </p:pic>
      <p:pic>
        <p:nvPicPr>
          <p:cNvPr descr="Group" id="914" name="Google Shape;914;p135"/>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915" name="Google Shape;915;p1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35"/>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917" name="Google Shape;917;p135"/>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918" name="Shape 918"/>
        <p:cNvGrpSpPr/>
        <p:nvPr/>
      </p:nvGrpSpPr>
      <p:grpSpPr>
        <a:xfrm>
          <a:off x="0" y="0"/>
          <a:ext cx="0" cy="0"/>
          <a:chOff x="0" y="0"/>
          <a:chExt cx="0" cy="0"/>
        </a:xfrm>
      </p:grpSpPr>
      <p:sp>
        <p:nvSpPr>
          <p:cNvPr id="919" name="Google Shape;919;p1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36"/>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1" name="Google Shape;921;p136"/>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22" name="Google Shape;922;p136"/>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3" name="Google Shape;923;p136"/>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4" name="Google Shape;924;p136"/>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5" name="Google Shape;925;p136"/>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6" name="Google Shape;926;p136"/>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7" name="Google Shape;927;p136"/>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928" name="Shape 928"/>
        <p:cNvGrpSpPr/>
        <p:nvPr/>
      </p:nvGrpSpPr>
      <p:grpSpPr>
        <a:xfrm>
          <a:off x="0" y="0"/>
          <a:ext cx="0" cy="0"/>
          <a:chOff x="0" y="0"/>
          <a:chExt cx="0" cy="0"/>
        </a:xfrm>
      </p:grpSpPr>
      <p:sp>
        <p:nvSpPr>
          <p:cNvPr id="929" name="Google Shape;929;p1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37"/>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1" name="Google Shape;931;p137"/>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32" name="Google Shape;932;p137"/>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3" name="Google Shape;933;p137"/>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4" name="Google Shape;934;p137"/>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5" name="Google Shape;935;p137"/>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6" name="Google Shape;936;p137"/>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937" name="Shape 937"/>
        <p:cNvGrpSpPr/>
        <p:nvPr/>
      </p:nvGrpSpPr>
      <p:grpSpPr>
        <a:xfrm>
          <a:off x="0" y="0"/>
          <a:ext cx="0" cy="0"/>
          <a:chOff x="0" y="0"/>
          <a:chExt cx="0" cy="0"/>
        </a:xfrm>
      </p:grpSpPr>
      <p:sp>
        <p:nvSpPr>
          <p:cNvPr id="938" name="Google Shape;938;p1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38"/>
          <p:cNvSpPr txBox="1"/>
          <p:nvPr/>
        </p:nvSpPr>
        <p:spPr>
          <a:xfrm>
            <a:off x="621800" y="615750"/>
            <a:ext cx="2630700" cy="846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5500">
                <a:solidFill>
                  <a:srgbClr val="001E2B"/>
                </a:solidFill>
                <a:latin typeface="Noto Serif JP"/>
                <a:ea typeface="Noto Serif JP"/>
                <a:cs typeface="Noto Serif JP"/>
                <a:sym typeface="Noto Serif JP"/>
              </a:rPr>
              <a:t>Chart</a:t>
            </a:r>
            <a:endParaRPr sz="5500">
              <a:solidFill>
                <a:srgbClr val="001E2B"/>
              </a:solidFill>
              <a:latin typeface="Noto Serif JP"/>
              <a:ea typeface="Noto Serif JP"/>
              <a:cs typeface="Noto Serif JP"/>
              <a:sym typeface="Noto Serif JP"/>
            </a:endParaRPr>
          </a:p>
        </p:txBody>
      </p:sp>
      <p:sp>
        <p:nvSpPr>
          <p:cNvPr id="940" name="Google Shape;940;p138"/>
          <p:cNvSpPr txBox="1"/>
          <p:nvPr>
            <p:ph type="title"/>
          </p:nvPr>
        </p:nvSpPr>
        <p:spPr>
          <a:xfrm>
            <a:off x="621792" y="161848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941" name="Google Shape;941;p138"/>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2" name="Google Shape;942;p138"/>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3" name="Google Shape;943;p138"/>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4" name="Google Shape;944;p138"/>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5" name="Google Shape;945;p138"/>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6" name="Google Shape;946;p138"/>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947" name="Google Shape;947;p138"/>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8" name="Google Shape;948;p138"/>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9" name="Google Shape;949;p138"/>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50" name="Google Shape;950;p138"/>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1" name="Google Shape;951;p138"/>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2" name="Google Shape;952;p138"/>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3" name="Google Shape;953;p138"/>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4" name="Google Shape;954;p138"/>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5" name="Google Shape;955;p138"/>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6" name="Google Shape;956;p138"/>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7" name="Google Shape;957;p138"/>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8" name="Google Shape;958;p138"/>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9" name="Google Shape;959;p138"/>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0" name="Google Shape;960;p138"/>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1" name="Google Shape;961;p138"/>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962" name="Shape 962"/>
        <p:cNvGrpSpPr/>
        <p:nvPr/>
      </p:nvGrpSpPr>
      <p:grpSpPr>
        <a:xfrm>
          <a:off x="0" y="0"/>
          <a:ext cx="0" cy="0"/>
          <a:chOff x="0" y="0"/>
          <a:chExt cx="0" cy="0"/>
        </a:xfrm>
      </p:grpSpPr>
      <p:sp>
        <p:nvSpPr>
          <p:cNvPr id="963" name="Google Shape;963;p1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39"/>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39"/>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39"/>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39"/>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39"/>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39"/>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39"/>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39"/>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39"/>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39"/>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4" name="Google Shape;974;p139"/>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5" name="Google Shape;975;p139"/>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6" name="Google Shape;976;p139"/>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7" name="Google Shape;977;p139"/>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8" name="Google Shape;978;p139"/>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9" name="Google Shape;979;p139"/>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0" name="Google Shape;980;p139"/>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1" name="Google Shape;981;p139"/>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2" name="Google Shape;982;p139"/>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3" name="Google Shape;983;p139"/>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4" name="Google Shape;984;p139"/>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5" name="Google Shape;985;p139"/>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6" name="Google Shape;986;p139"/>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7" name="Google Shape;987;p139"/>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8" name="Google Shape;988;p139"/>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9" name="Google Shape;989;p139"/>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90" name="Google Shape;990;p139"/>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991" name="Shape 991"/>
        <p:cNvGrpSpPr/>
        <p:nvPr/>
      </p:nvGrpSpPr>
      <p:grpSpPr>
        <a:xfrm>
          <a:off x="0" y="0"/>
          <a:ext cx="0" cy="0"/>
          <a:chOff x="0" y="0"/>
          <a:chExt cx="0" cy="0"/>
        </a:xfrm>
      </p:grpSpPr>
      <p:sp>
        <p:nvSpPr>
          <p:cNvPr id="992" name="Google Shape;992;p1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40"/>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40"/>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40"/>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40"/>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40"/>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40"/>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40"/>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40"/>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4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02" name="Google Shape;1002;p14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03" name="Google Shape;1003;p14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004" name="Google Shape;1004;p140"/>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5" name="Google Shape;1005;p140"/>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6" name="Google Shape;1006;p140"/>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7" name="Google Shape;1007;p140"/>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8" name="Google Shape;1008;p140"/>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9" name="Google Shape;1009;p140"/>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0" name="Google Shape;1010;p140"/>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1" name="Google Shape;1011;p140"/>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2" name="Google Shape;1012;p140"/>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3" name="Google Shape;1013;p140"/>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4" name="Google Shape;1014;p140"/>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5" name="Google Shape;1015;p140"/>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6" name="Google Shape;1016;p140"/>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7" name="Google Shape;1017;p140"/>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8" name="Google Shape;1018;p140"/>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9" name="Google Shape;1019;p140"/>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0" name="Google Shape;1020;p140"/>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1" name="Google Shape;1021;p140"/>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1022" name="Shape 1022"/>
        <p:cNvGrpSpPr/>
        <p:nvPr/>
      </p:nvGrpSpPr>
      <p:grpSpPr>
        <a:xfrm>
          <a:off x="0" y="0"/>
          <a:ext cx="0" cy="0"/>
          <a:chOff x="0" y="0"/>
          <a:chExt cx="0" cy="0"/>
        </a:xfrm>
      </p:grpSpPr>
      <p:sp>
        <p:nvSpPr>
          <p:cNvPr id="1023" name="Google Shape;1023;p1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41"/>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25" name="Google Shape;1025;p141"/>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74" name="Shape 74"/>
        <p:cNvGrpSpPr/>
        <p:nvPr/>
      </p:nvGrpSpPr>
      <p:grpSpPr>
        <a:xfrm>
          <a:off x="0" y="0"/>
          <a:ext cx="0" cy="0"/>
          <a:chOff x="0" y="0"/>
          <a:chExt cx="0" cy="0"/>
        </a:xfrm>
      </p:grpSpPr>
      <p:pic>
        <p:nvPicPr>
          <p:cNvPr id="75" name="Google Shape;75;p16"/>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76" name="Google Shape;76;p16"/>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77" name="Google Shape;77;p1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6"/>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79" name="Google Shape;79;p16"/>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80" name="Google Shape;80;p16"/>
          <p:cNvSpPr/>
          <p:nvPr>
            <p:ph idx="3" type="pic"/>
          </p:nvPr>
        </p:nvSpPr>
        <p:spPr>
          <a:xfrm>
            <a:off x="1060638" y="3705540"/>
            <a:ext cx="658500" cy="658500"/>
          </a:xfrm>
          <a:prstGeom prst="ellipse">
            <a:avLst/>
          </a:prstGeom>
          <a:noFill/>
          <a:ln>
            <a:noFill/>
          </a:ln>
        </p:spPr>
      </p:sp>
      <p:sp>
        <p:nvSpPr>
          <p:cNvPr id="81" name="Google Shape;81;p16"/>
          <p:cNvSpPr/>
          <p:nvPr>
            <p:ph idx="4" type="pic"/>
          </p:nvPr>
        </p:nvSpPr>
        <p:spPr>
          <a:xfrm>
            <a:off x="2048190" y="3705540"/>
            <a:ext cx="658500" cy="658500"/>
          </a:xfrm>
          <a:prstGeom prst="ellipse">
            <a:avLst/>
          </a:prstGeom>
          <a:noFill/>
          <a:ln>
            <a:noFill/>
          </a:ln>
        </p:spPr>
      </p:sp>
      <p:sp>
        <p:nvSpPr>
          <p:cNvPr id="82" name="Google Shape;82;p16"/>
          <p:cNvSpPr/>
          <p:nvPr>
            <p:ph idx="5" type="pic"/>
          </p:nvPr>
        </p:nvSpPr>
        <p:spPr>
          <a:xfrm>
            <a:off x="3054030" y="3705540"/>
            <a:ext cx="658500" cy="658500"/>
          </a:xfrm>
          <a:prstGeom prst="ellipse">
            <a:avLst/>
          </a:prstGeom>
          <a:noFill/>
          <a:ln>
            <a:noFill/>
          </a:ln>
        </p:spPr>
      </p:sp>
      <p:sp>
        <p:nvSpPr>
          <p:cNvPr id="83" name="Google Shape;83;p16"/>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 name="Google Shape;84;p16"/>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1026" name="Shape 1026"/>
        <p:cNvGrpSpPr/>
        <p:nvPr/>
      </p:nvGrpSpPr>
      <p:grpSpPr>
        <a:xfrm>
          <a:off x="0" y="0"/>
          <a:ext cx="0" cy="0"/>
          <a:chOff x="0" y="0"/>
          <a:chExt cx="0" cy="0"/>
        </a:xfrm>
      </p:grpSpPr>
      <p:sp>
        <p:nvSpPr>
          <p:cNvPr id="1027" name="Google Shape;1027;p1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42"/>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29" name="Google Shape;1029;p142"/>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1030" name="Shape 1030"/>
        <p:cNvGrpSpPr/>
        <p:nvPr/>
      </p:nvGrpSpPr>
      <p:grpSpPr>
        <a:xfrm>
          <a:off x="0" y="0"/>
          <a:ext cx="0" cy="0"/>
          <a:chOff x="0" y="0"/>
          <a:chExt cx="0" cy="0"/>
        </a:xfrm>
      </p:grpSpPr>
      <p:sp>
        <p:nvSpPr>
          <p:cNvPr id="1031" name="Google Shape;1031;p1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43"/>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33" name="Google Shape;1033;p143"/>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34" name="Google Shape;1034;p143"/>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5" name="Google Shape;1035;p143"/>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6" name="Google Shape;1036;p143"/>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1037" name="Shape 1037"/>
        <p:cNvGrpSpPr/>
        <p:nvPr/>
      </p:nvGrpSpPr>
      <p:grpSpPr>
        <a:xfrm>
          <a:off x="0" y="0"/>
          <a:ext cx="0" cy="0"/>
          <a:chOff x="0" y="0"/>
          <a:chExt cx="0" cy="0"/>
        </a:xfrm>
      </p:grpSpPr>
      <p:sp>
        <p:nvSpPr>
          <p:cNvPr id="1038" name="Google Shape;1038;p144"/>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39" name="Google Shape;1039;p144"/>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040" name="Google Shape;1040;p144"/>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1" name="Google Shape;1041;p144"/>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2" name="Google Shape;1042;p144"/>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3" name="Google Shape;1043;p1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1044" name="Shape 1044"/>
        <p:cNvGrpSpPr/>
        <p:nvPr/>
      </p:nvGrpSpPr>
      <p:grpSpPr>
        <a:xfrm>
          <a:off x="0" y="0"/>
          <a:ext cx="0" cy="0"/>
          <a:chOff x="0" y="0"/>
          <a:chExt cx="0" cy="0"/>
        </a:xfrm>
      </p:grpSpPr>
      <p:sp>
        <p:nvSpPr>
          <p:cNvPr id="1045" name="Google Shape;1045;p1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45"/>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1047" name="Google Shape;1047;p145"/>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45"/>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45"/>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45"/>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45"/>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45"/>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45"/>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45"/>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45"/>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45"/>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7" name="Google Shape;1057;p145"/>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8" name="Google Shape;1058;p145"/>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9" name="Google Shape;1059;p145"/>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0" name="Google Shape;1060;p145"/>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1" name="Google Shape;1061;p145"/>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2" name="Google Shape;1062;p145"/>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1063" name="Google Shape;1063;p145"/>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1064" name="Shape 1064"/>
        <p:cNvGrpSpPr/>
        <p:nvPr/>
      </p:nvGrpSpPr>
      <p:grpSpPr>
        <a:xfrm>
          <a:off x="0" y="0"/>
          <a:ext cx="0" cy="0"/>
          <a:chOff x="0" y="0"/>
          <a:chExt cx="0" cy="0"/>
        </a:xfrm>
      </p:grpSpPr>
      <p:sp>
        <p:nvSpPr>
          <p:cNvPr id="1065" name="Google Shape;1065;p1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46"/>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46"/>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46"/>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46"/>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46"/>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46"/>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46"/>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46"/>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46"/>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46"/>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6" name="Google Shape;1076;p146"/>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7" name="Google Shape;1077;p146"/>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8" name="Google Shape;1078;p146"/>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9" name="Google Shape;1079;p146"/>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0" name="Google Shape;1080;p146"/>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1" name="Google Shape;1081;p146"/>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2" name="Google Shape;1082;p146"/>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3" name="Google Shape;1083;p146"/>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4" name="Google Shape;1084;p146"/>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5" name="Google Shape;1085;p146"/>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6" name="Google Shape;1086;p146"/>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7" name="Google Shape;1087;p146"/>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8" name="Google Shape;1088;p146"/>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9" name="Google Shape;1089;p146"/>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1090" name="Shape 1090"/>
        <p:cNvGrpSpPr/>
        <p:nvPr/>
      </p:nvGrpSpPr>
      <p:grpSpPr>
        <a:xfrm>
          <a:off x="0" y="0"/>
          <a:ext cx="0" cy="0"/>
          <a:chOff x="0" y="0"/>
          <a:chExt cx="0" cy="0"/>
        </a:xfrm>
      </p:grpSpPr>
      <p:sp>
        <p:nvSpPr>
          <p:cNvPr id="1091" name="Google Shape;1091;p1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4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93" name="Google Shape;1093;p14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94" name="Google Shape;1094;p14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1095" name="Google Shape;1095;p147"/>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6" name="Google Shape;1096;p147"/>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7" name="Google Shape;1097;p147"/>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8" name="Google Shape;1098;p147"/>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9" name="Google Shape;1099;p147"/>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1100" name="Google Shape;1100;p147"/>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1" name="Google Shape;1101;p147"/>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2" name="Google Shape;1102;p147"/>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3" name="Google Shape;1103;p147"/>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4" name="Google Shape;1104;p147"/>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1105" name="Shape 1105"/>
        <p:cNvGrpSpPr/>
        <p:nvPr/>
      </p:nvGrpSpPr>
      <p:grpSpPr>
        <a:xfrm>
          <a:off x="0" y="0"/>
          <a:ext cx="0" cy="0"/>
          <a:chOff x="0" y="0"/>
          <a:chExt cx="0" cy="0"/>
        </a:xfrm>
      </p:grpSpPr>
      <p:sp>
        <p:nvSpPr>
          <p:cNvPr id="1106" name="Google Shape;1106;p14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07" name="Google Shape;1107;p14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08" name="Google Shape;1108;p14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09" name="Google Shape;1109;p1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0" name="Google Shape;1110;p148"/>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1111" name="Shape 1111"/>
        <p:cNvGrpSpPr/>
        <p:nvPr/>
      </p:nvGrpSpPr>
      <p:grpSpPr>
        <a:xfrm>
          <a:off x="0" y="0"/>
          <a:ext cx="0" cy="0"/>
          <a:chOff x="0" y="0"/>
          <a:chExt cx="0" cy="0"/>
        </a:xfrm>
      </p:grpSpPr>
      <p:sp>
        <p:nvSpPr>
          <p:cNvPr id="1112" name="Google Shape;1112;p149"/>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13" name="Google Shape;1113;p149"/>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14" name="Google Shape;1114;p149"/>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115" name="Google Shape;1115;p149"/>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1116" name="Google Shape;1116;p1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1117" name="Shape 1117"/>
        <p:cNvGrpSpPr/>
        <p:nvPr/>
      </p:nvGrpSpPr>
      <p:grpSpPr>
        <a:xfrm>
          <a:off x="0" y="0"/>
          <a:ext cx="0" cy="0"/>
          <a:chOff x="0" y="0"/>
          <a:chExt cx="0" cy="0"/>
        </a:xfrm>
      </p:grpSpPr>
      <p:sp>
        <p:nvSpPr>
          <p:cNvPr id="1118" name="Google Shape;1118;p1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 name="Google Shape;1119;p150"/>
          <p:cNvGrpSpPr/>
          <p:nvPr/>
        </p:nvGrpSpPr>
        <p:grpSpPr>
          <a:xfrm>
            <a:off x="1080775" y="1127519"/>
            <a:ext cx="6983974" cy="3712755"/>
            <a:chOff x="1080775" y="1127519"/>
            <a:chExt cx="6983974" cy="3712755"/>
          </a:xfrm>
        </p:grpSpPr>
        <p:sp>
          <p:nvSpPr>
            <p:cNvPr id="1120" name="Google Shape;1120;p150"/>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0"/>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0"/>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0"/>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50"/>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50"/>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0"/>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0"/>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0"/>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0"/>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0"/>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0"/>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0"/>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0"/>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0"/>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50"/>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0"/>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0"/>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0"/>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50"/>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50"/>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0"/>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50"/>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50"/>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50"/>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50"/>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50"/>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50"/>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50"/>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50"/>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50"/>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50"/>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50"/>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50"/>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50"/>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50"/>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50"/>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50"/>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50"/>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50"/>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50"/>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50"/>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50"/>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50"/>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50"/>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50"/>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50"/>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50"/>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50"/>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50"/>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50"/>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50"/>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50"/>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50"/>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50"/>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50"/>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50"/>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50"/>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50"/>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50"/>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50"/>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50"/>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50"/>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50"/>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50"/>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50"/>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50"/>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50"/>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50"/>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50"/>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50"/>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50"/>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50"/>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0"/>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0"/>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0"/>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0"/>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0"/>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0"/>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0"/>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0"/>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50"/>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50"/>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50"/>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0"/>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0"/>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0"/>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0"/>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0"/>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0"/>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50"/>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50"/>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50"/>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50"/>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50"/>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50"/>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50"/>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50"/>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50"/>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50"/>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50"/>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50"/>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50"/>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50"/>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50"/>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50"/>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50"/>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50"/>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50"/>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50"/>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50"/>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50"/>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50"/>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50"/>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50"/>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50"/>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50"/>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50"/>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50"/>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50"/>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50"/>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50"/>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50"/>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50"/>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50"/>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50"/>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50"/>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50"/>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50"/>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50"/>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50"/>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50"/>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50"/>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50"/>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50"/>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50"/>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50"/>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50"/>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0"/>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50"/>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50"/>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0"/>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0"/>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50"/>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50"/>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0"/>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0"/>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0"/>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0"/>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0"/>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0"/>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0"/>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0"/>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0"/>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0"/>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0"/>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0"/>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0"/>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50"/>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50"/>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0"/>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0"/>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0"/>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0"/>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0"/>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0"/>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0"/>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0"/>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0"/>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0"/>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0"/>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0"/>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0"/>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50"/>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50"/>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50"/>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50"/>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50"/>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50"/>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50"/>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50"/>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50"/>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50"/>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50"/>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50"/>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50"/>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50"/>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50"/>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50"/>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50"/>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50"/>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50"/>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50"/>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50"/>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50"/>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50"/>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50"/>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0"/>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50"/>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50"/>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50"/>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50"/>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0"/>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0"/>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50"/>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50"/>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0"/>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0"/>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0"/>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0"/>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0"/>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0"/>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50"/>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50"/>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0"/>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0"/>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0"/>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0"/>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0"/>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0"/>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0"/>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0"/>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50"/>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50"/>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0"/>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0"/>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50"/>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50"/>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0"/>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50"/>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50"/>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0"/>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0"/>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0"/>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0"/>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0"/>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0"/>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0"/>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50"/>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50"/>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0"/>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0"/>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50"/>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50"/>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0"/>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0"/>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0"/>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0"/>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0"/>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0"/>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0"/>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50"/>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50"/>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0"/>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0"/>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0"/>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0"/>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0"/>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0"/>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0"/>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50"/>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50"/>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0"/>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0"/>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0"/>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0"/>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0"/>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0"/>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50"/>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50"/>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0"/>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0"/>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0"/>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0"/>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0"/>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0"/>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0"/>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50"/>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50"/>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0"/>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0"/>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0"/>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0"/>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50"/>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50"/>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0"/>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0"/>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50"/>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50"/>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0"/>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0"/>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50"/>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50"/>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0"/>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0"/>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0"/>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0"/>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0"/>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0"/>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0"/>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0"/>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50"/>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50"/>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50"/>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50"/>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50"/>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50"/>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50"/>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50"/>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50"/>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50"/>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50"/>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50"/>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50"/>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50"/>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50"/>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50"/>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50"/>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50"/>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50"/>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50"/>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50"/>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50"/>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50"/>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50"/>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50"/>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50"/>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50"/>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50"/>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50"/>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50"/>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50"/>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50"/>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50"/>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50"/>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50"/>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50"/>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0"/>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50"/>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0"/>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50"/>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0"/>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50"/>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50"/>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50"/>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50"/>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50"/>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50"/>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50"/>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50"/>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50"/>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50"/>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50"/>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50"/>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50"/>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50"/>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0"/>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50"/>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0"/>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50"/>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0"/>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50"/>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50"/>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50"/>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50"/>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50"/>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50"/>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0"/>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50"/>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0"/>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50"/>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0"/>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50"/>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50"/>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50"/>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50"/>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50"/>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50"/>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50"/>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0"/>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50"/>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50"/>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50"/>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50"/>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0"/>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0"/>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0"/>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0"/>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0"/>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0"/>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0"/>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0"/>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0"/>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0"/>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0"/>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0"/>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0"/>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0"/>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0"/>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0"/>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0"/>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0"/>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0"/>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0"/>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0"/>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0"/>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0"/>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0"/>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0"/>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0"/>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50"/>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50"/>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0"/>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0"/>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0"/>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0"/>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0"/>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0"/>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50"/>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50"/>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50"/>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50"/>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50"/>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0"/>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50"/>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50"/>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50"/>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0"/>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0"/>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0"/>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0"/>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50"/>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0"/>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50"/>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50"/>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50"/>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50"/>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50"/>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0"/>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0"/>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0"/>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0"/>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50"/>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50"/>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0"/>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0"/>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0"/>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50"/>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50"/>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50"/>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50"/>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50"/>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0"/>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50"/>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50"/>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50"/>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50"/>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50"/>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50"/>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50"/>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50"/>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50"/>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50"/>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50"/>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50"/>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50"/>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50"/>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50"/>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50"/>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50"/>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50"/>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50"/>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50"/>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50"/>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50"/>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50"/>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50"/>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50"/>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50"/>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50"/>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50"/>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50"/>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50"/>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50"/>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50"/>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50"/>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50"/>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50"/>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50"/>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50"/>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50"/>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50"/>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50"/>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50"/>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50"/>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50"/>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50"/>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50"/>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50"/>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50"/>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50"/>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50"/>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50"/>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50"/>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50"/>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50"/>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50"/>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50"/>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50"/>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50"/>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50"/>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50"/>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50"/>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50"/>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50"/>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50"/>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50"/>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50"/>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50"/>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50"/>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50"/>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50"/>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50"/>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50"/>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50"/>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50"/>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50"/>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50"/>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50"/>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50"/>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50"/>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50"/>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50"/>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50"/>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50"/>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50"/>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50"/>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50"/>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50"/>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50"/>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50"/>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50"/>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50"/>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50"/>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50"/>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50"/>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50"/>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50"/>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50"/>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50"/>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50"/>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50"/>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50"/>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50"/>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50"/>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50"/>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50"/>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50"/>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50"/>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50"/>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50"/>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50"/>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50"/>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50"/>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50"/>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50"/>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50"/>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50"/>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50"/>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50"/>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50"/>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50"/>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50"/>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50"/>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50"/>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50"/>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50"/>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50"/>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50"/>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50"/>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50"/>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50"/>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50"/>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50"/>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50"/>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50"/>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 name="Google Shape;1706;p150"/>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50"/>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50"/>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 name="Google Shape;1709;p150"/>
          <p:cNvGrpSpPr/>
          <p:nvPr/>
        </p:nvGrpSpPr>
        <p:grpSpPr>
          <a:xfrm>
            <a:off x="2134576" y="2459525"/>
            <a:ext cx="924640" cy="546011"/>
            <a:chOff x="2134576" y="2496825"/>
            <a:chExt cx="924640" cy="546011"/>
          </a:xfrm>
        </p:grpSpPr>
        <p:sp>
          <p:nvSpPr>
            <p:cNvPr id="1710" name="Google Shape;1710;p150"/>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50"/>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50"/>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150"/>
          <p:cNvGrpSpPr/>
          <p:nvPr/>
        </p:nvGrpSpPr>
        <p:grpSpPr>
          <a:xfrm>
            <a:off x="4066412" y="2322963"/>
            <a:ext cx="1015428" cy="677152"/>
            <a:chOff x="4066412" y="2360263"/>
            <a:chExt cx="1015428" cy="677152"/>
          </a:xfrm>
        </p:grpSpPr>
        <p:sp>
          <p:nvSpPr>
            <p:cNvPr id="1714" name="Google Shape;1714;p150"/>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50"/>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50"/>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50"/>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8" name="Google Shape;1718;p150"/>
          <p:cNvSpPr/>
          <p:nvPr/>
        </p:nvSpPr>
        <p:spPr>
          <a:xfrm>
            <a:off x="6174741" y="2311150"/>
            <a:ext cx="744726" cy="700750"/>
          </a:xfrm>
          <a:prstGeom prst="rect">
            <a:avLst/>
          </a:prstGeom>
          <a:noFill/>
          <a:ln>
            <a:noFill/>
          </a:ln>
        </p:spPr>
      </p:sp>
      <p:sp>
        <p:nvSpPr>
          <p:cNvPr id="1719" name="Google Shape;1719;p15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720" name="Google Shape;1720;p15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1" name="Google Shape;1721;p15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1722" name="Shape 1722"/>
        <p:cNvGrpSpPr/>
        <p:nvPr/>
      </p:nvGrpSpPr>
      <p:grpSpPr>
        <a:xfrm>
          <a:off x="0" y="0"/>
          <a:ext cx="0" cy="0"/>
          <a:chOff x="0" y="0"/>
          <a:chExt cx="0" cy="0"/>
        </a:xfrm>
      </p:grpSpPr>
      <p:sp>
        <p:nvSpPr>
          <p:cNvPr id="1723" name="Google Shape;1723;p1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4" name="Google Shape;1724;p151"/>
          <p:cNvGrpSpPr/>
          <p:nvPr/>
        </p:nvGrpSpPr>
        <p:grpSpPr>
          <a:xfrm>
            <a:off x="1080775" y="1127519"/>
            <a:ext cx="6983974" cy="3712755"/>
            <a:chOff x="1080775" y="1127519"/>
            <a:chExt cx="6983974" cy="3712755"/>
          </a:xfrm>
        </p:grpSpPr>
        <p:sp>
          <p:nvSpPr>
            <p:cNvPr id="1725" name="Google Shape;1725;p151"/>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51"/>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51"/>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51"/>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51"/>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51"/>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51"/>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51"/>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51"/>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51"/>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51"/>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51"/>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51"/>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51"/>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51"/>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51"/>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51"/>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51"/>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51"/>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51"/>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51"/>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51"/>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51"/>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51"/>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51"/>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51"/>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51"/>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51"/>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51"/>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51"/>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51"/>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51"/>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51"/>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51"/>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51"/>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51"/>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51"/>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51"/>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51"/>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51"/>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51"/>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51"/>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51"/>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51"/>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51"/>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51"/>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51"/>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51"/>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51"/>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51"/>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51"/>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51"/>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51"/>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51"/>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51"/>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51"/>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51"/>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51"/>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51"/>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51"/>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51"/>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51"/>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51"/>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51"/>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51"/>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51"/>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51"/>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51"/>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51"/>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51"/>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51"/>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51"/>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51"/>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51"/>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51"/>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51"/>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51"/>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51"/>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51"/>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51"/>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51"/>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51"/>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51"/>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51"/>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51"/>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51"/>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51"/>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51"/>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51"/>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51"/>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51"/>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51"/>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51"/>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51"/>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51"/>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51"/>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51"/>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51"/>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51"/>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51"/>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51"/>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51"/>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51"/>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51"/>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51"/>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51"/>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51"/>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51"/>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51"/>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51"/>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51"/>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51"/>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51"/>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51"/>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51"/>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51"/>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51"/>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51"/>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51"/>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51"/>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51"/>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51"/>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51"/>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51"/>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51"/>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51"/>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51"/>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51"/>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51"/>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51"/>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51"/>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51"/>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51"/>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51"/>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51"/>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51"/>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51"/>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51"/>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51"/>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51"/>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51"/>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51"/>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51"/>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51"/>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51"/>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51"/>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51"/>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51"/>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51"/>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51"/>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51"/>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51"/>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51"/>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51"/>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51"/>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51"/>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51"/>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51"/>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51"/>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51"/>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51"/>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51"/>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51"/>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51"/>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51"/>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51"/>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51"/>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51"/>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51"/>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51"/>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51"/>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51"/>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51"/>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51"/>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51"/>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51"/>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51"/>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51"/>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51"/>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51"/>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51"/>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51"/>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51"/>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51"/>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51"/>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51"/>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51"/>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51"/>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51"/>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51"/>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51"/>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51"/>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51"/>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51"/>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51"/>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51"/>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51"/>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51"/>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51"/>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51"/>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51"/>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51"/>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51"/>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51"/>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51"/>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51"/>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51"/>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51"/>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51"/>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51"/>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51"/>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51"/>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51"/>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51"/>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51"/>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51"/>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51"/>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51"/>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51"/>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51"/>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51"/>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51"/>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51"/>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51"/>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51"/>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51"/>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51"/>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51"/>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51"/>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51"/>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51"/>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51"/>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51"/>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51"/>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51"/>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51"/>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51"/>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51"/>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51"/>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51"/>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51"/>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51"/>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51"/>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51"/>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51"/>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51"/>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51"/>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51"/>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51"/>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51"/>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51"/>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51"/>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51"/>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51"/>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51"/>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51"/>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51"/>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51"/>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51"/>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51"/>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51"/>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51"/>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51"/>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51"/>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51"/>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51"/>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51"/>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51"/>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51"/>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51"/>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51"/>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51"/>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51"/>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51"/>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51"/>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51"/>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51"/>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51"/>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51"/>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51"/>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51"/>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51"/>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51"/>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51"/>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51"/>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51"/>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51"/>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51"/>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51"/>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51"/>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51"/>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51"/>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51"/>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51"/>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51"/>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51"/>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51"/>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51"/>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51"/>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51"/>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51"/>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51"/>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51"/>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51"/>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51"/>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51"/>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51"/>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51"/>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51"/>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51"/>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51"/>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51"/>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51"/>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51"/>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51"/>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51"/>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51"/>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51"/>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51"/>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51"/>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51"/>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51"/>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51"/>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51"/>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51"/>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51"/>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51"/>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51"/>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51"/>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51"/>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51"/>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51"/>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51"/>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51"/>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51"/>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51"/>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51"/>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51"/>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51"/>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51"/>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51"/>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51"/>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51"/>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51"/>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51"/>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51"/>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51"/>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51"/>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51"/>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51"/>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51"/>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51"/>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51"/>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51"/>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51"/>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51"/>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51"/>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51"/>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51"/>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51"/>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51"/>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51"/>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51"/>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51"/>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51"/>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51"/>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51"/>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51"/>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51"/>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51"/>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51"/>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51"/>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51"/>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51"/>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51"/>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51"/>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51"/>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51"/>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51"/>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51"/>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51"/>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51"/>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51"/>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51"/>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51"/>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51"/>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51"/>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51"/>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51"/>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51"/>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51"/>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51"/>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51"/>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51"/>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51"/>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51"/>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51"/>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51"/>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51"/>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51"/>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51"/>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51"/>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51"/>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51"/>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51"/>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51"/>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51"/>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51"/>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51"/>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51"/>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51"/>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51"/>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51"/>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51"/>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51"/>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51"/>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51"/>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51"/>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51"/>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51"/>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51"/>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51"/>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51"/>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51"/>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51"/>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51"/>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51"/>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51"/>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51"/>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51"/>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51"/>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51"/>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51"/>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51"/>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51"/>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51"/>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51"/>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51"/>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51"/>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51"/>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51"/>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51"/>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51"/>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51"/>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51"/>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51"/>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51"/>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51"/>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51"/>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51"/>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51"/>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51"/>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51"/>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51"/>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51"/>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51"/>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51"/>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51"/>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51"/>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51"/>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51"/>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51"/>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51"/>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51"/>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51"/>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51"/>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51"/>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51"/>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51"/>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51"/>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51"/>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51"/>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51"/>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51"/>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51"/>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51"/>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51"/>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51"/>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51"/>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51"/>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51"/>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51"/>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51"/>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51"/>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51"/>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51"/>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51"/>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51"/>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51"/>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51"/>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51"/>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51"/>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51"/>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51"/>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51"/>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51"/>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51"/>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51"/>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51"/>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51"/>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51"/>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51"/>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51"/>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51"/>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51"/>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51"/>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51"/>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51"/>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51"/>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51"/>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51"/>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51"/>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51"/>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51"/>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51"/>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51"/>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51"/>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51"/>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51"/>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51"/>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51"/>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51"/>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51"/>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51"/>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51"/>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51"/>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51"/>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51"/>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51"/>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51"/>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51"/>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51"/>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51"/>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51"/>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51"/>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51"/>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51"/>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51"/>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51"/>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51"/>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51"/>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51"/>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51"/>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51"/>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51"/>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51"/>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51"/>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51"/>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51"/>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51"/>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51"/>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51"/>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51"/>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51"/>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51"/>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51"/>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51"/>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51"/>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51"/>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51"/>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51"/>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51"/>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51"/>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51"/>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51"/>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51"/>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51"/>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51"/>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51"/>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51"/>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51"/>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51"/>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51"/>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51"/>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51"/>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51"/>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51"/>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51"/>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51"/>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51"/>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51"/>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51"/>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51"/>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51"/>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51"/>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51"/>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151"/>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51"/>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51"/>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4" name="Google Shape;2314;p151"/>
          <p:cNvGrpSpPr/>
          <p:nvPr/>
        </p:nvGrpSpPr>
        <p:grpSpPr>
          <a:xfrm>
            <a:off x="2134576" y="2459525"/>
            <a:ext cx="924640" cy="546011"/>
            <a:chOff x="2134576" y="2496825"/>
            <a:chExt cx="924640" cy="546011"/>
          </a:xfrm>
        </p:grpSpPr>
        <p:sp>
          <p:nvSpPr>
            <p:cNvPr id="2315" name="Google Shape;2315;p151"/>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51"/>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51"/>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 name="Google Shape;2318;p151"/>
          <p:cNvGrpSpPr/>
          <p:nvPr/>
        </p:nvGrpSpPr>
        <p:grpSpPr>
          <a:xfrm>
            <a:off x="4066412" y="2322963"/>
            <a:ext cx="1015428" cy="677152"/>
            <a:chOff x="4066412" y="2360263"/>
            <a:chExt cx="1015428" cy="677152"/>
          </a:xfrm>
        </p:grpSpPr>
        <p:sp>
          <p:nvSpPr>
            <p:cNvPr id="2319" name="Google Shape;2319;p151"/>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51"/>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51"/>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51"/>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3" name="Google Shape;2323;p151"/>
          <p:cNvSpPr/>
          <p:nvPr/>
        </p:nvSpPr>
        <p:spPr>
          <a:xfrm>
            <a:off x="6174741" y="2311150"/>
            <a:ext cx="744726" cy="700750"/>
          </a:xfrm>
          <a:prstGeom prst="rect">
            <a:avLst/>
          </a:prstGeom>
          <a:noFill/>
          <a:ln>
            <a:noFill/>
          </a:ln>
        </p:spPr>
      </p:sp>
      <p:sp>
        <p:nvSpPr>
          <p:cNvPr id="2324" name="Google Shape;2324;p15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25" name="Google Shape;2325;p15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26" name="Google Shape;2326;p15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85" name="Shape 85"/>
        <p:cNvGrpSpPr/>
        <p:nvPr/>
      </p:nvGrpSpPr>
      <p:grpSpPr>
        <a:xfrm>
          <a:off x="0" y="0"/>
          <a:ext cx="0" cy="0"/>
          <a:chOff x="0" y="0"/>
          <a:chExt cx="0" cy="0"/>
        </a:xfrm>
      </p:grpSpPr>
      <p:sp>
        <p:nvSpPr>
          <p:cNvPr id="86" name="Google Shape;86;p1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7"/>
          <p:cNvSpPr/>
          <p:nvPr>
            <p:ph idx="2" type="pic"/>
          </p:nvPr>
        </p:nvSpPr>
        <p:spPr>
          <a:xfrm>
            <a:off x="1060638" y="3705540"/>
            <a:ext cx="658500" cy="658500"/>
          </a:xfrm>
          <a:prstGeom prst="ellipse">
            <a:avLst/>
          </a:prstGeom>
          <a:noFill/>
          <a:ln>
            <a:noFill/>
          </a:ln>
        </p:spPr>
      </p:sp>
      <p:sp>
        <p:nvSpPr>
          <p:cNvPr id="88" name="Google Shape;88;p17"/>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89" name="Google Shape;89;p17"/>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0" name="Google Shape;90;p17"/>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91" name="Google Shape;91;p17"/>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92" name="Google Shape;92;p17"/>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93" name="Google Shape;93;p17"/>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4" name="Google Shape;94;p17"/>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2327" name="Shape 2327"/>
        <p:cNvGrpSpPr/>
        <p:nvPr/>
      </p:nvGrpSpPr>
      <p:grpSpPr>
        <a:xfrm>
          <a:off x="0" y="0"/>
          <a:ext cx="0" cy="0"/>
          <a:chOff x="0" y="0"/>
          <a:chExt cx="0" cy="0"/>
        </a:xfrm>
      </p:grpSpPr>
      <p:sp>
        <p:nvSpPr>
          <p:cNvPr id="2328" name="Google Shape;2328;p1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5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30" name="Google Shape;2330;p15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31" name="Google Shape;2331;p15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2332" name="Google Shape;2332;p152"/>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3" name="Google Shape;2333;p152"/>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4" name="Google Shape;2334;p152"/>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5" name="Google Shape;2335;p152"/>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6" name="Google Shape;2336;p152"/>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7" name="Google Shape;2337;p152"/>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2338" name="Shape 2338"/>
        <p:cNvGrpSpPr/>
        <p:nvPr/>
      </p:nvGrpSpPr>
      <p:grpSpPr>
        <a:xfrm>
          <a:off x="0" y="0"/>
          <a:ext cx="0" cy="0"/>
          <a:chOff x="0" y="0"/>
          <a:chExt cx="0" cy="0"/>
        </a:xfrm>
      </p:grpSpPr>
      <p:sp>
        <p:nvSpPr>
          <p:cNvPr id="2339" name="Google Shape;2339;p1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53"/>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1" name="Google Shape;2341;p153"/>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2" name="Google Shape;2342;p153"/>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3" name="Google Shape;2343;p153"/>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4" name="Google Shape;2344;p153"/>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5" name="Google Shape;2345;p153"/>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6" name="Google Shape;2346;p153"/>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47" name="Google Shape;2347;p153"/>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8" name="Google Shape;2348;p153"/>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9" name="Google Shape;2349;p153"/>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2350" name="Shape 2350"/>
        <p:cNvGrpSpPr/>
        <p:nvPr/>
      </p:nvGrpSpPr>
      <p:grpSpPr>
        <a:xfrm>
          <a:off x="0" y="0"/>
          <a:ext cx="0" cy="0"/>
          <a:chOff x="0" y="0"/>
          <a:chExt cx="0" cy="0"/>
        </a:xfrm>
      </p:grpSpPr>
      <p:sp>
        <p:nvSpPr>
          <p:cNvPr id="2351" name="Google Shape;2351;p1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54"/>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53" name="Google Shape;2353;p154"/>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54" name="Google Shape;2354;p154"/>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5" name="Google Shape;2355;p154"/>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6" name="Google Shape;2356;p154"/>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7" name="Google Shape;2357;p154"/>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2358" name="Shape 2358"/>
        <p:cNvGrpSpPr/>
        <p:nvPr/>
      </p:nvGrpSpPr>
      <p:grpSpPr>
        <a:xfrm>
          <a:off x="0" y="0"/>
          <a:ext cx="0" cy="0"/>
          <a:chOff x="0" y="0"/>
          <a:chExt cx="0" cy="0"/>
        </a:xfrm>
      </p:grpSpPr>
      <p:sp>
        <p:nvSpPr>
          <p:cNvPr id="2359" name="Google Shape;2359;p1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55"/>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61" name="Google Shape;2361;p155"/>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62" name="Google Shape;2362;p155"/>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3" name="Google Shape;2363;p155"/>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4" name="Google Shape;2364;p155"/>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5" name="Google Shape;2365;p155"/>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2366" name="Shape 2366"/>
        <p:cNvGrpSpPr/>
        <p:nvPr/>
      </p:nvGrpSpPr>
      <p:grpSpPr>
        <a:xfrm>
          <a:off x="0" y="0"/>
          <a:ext cx="0" cy="0"/>
          <a:chOff x="0" y="0"/>
          <a:chExt cx="0" cy="0"/>
        </a:xfrm>
      </p:grpSpPr>
      <p:sp>
        <p:nvSpPr>
          <p:cNvPr id="2367" name="Google Shape;2367;p1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56"/>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69" name="Google Shape;2369;p156"/>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0" name="Google Shape;2370;p15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1" name="Google Shape;2371;p15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2" name="Google Shape;2372;p15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3" name="Google Shape;2373;p15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2374" name="Shape 2374"/>
        <p:cNvGrpSpPr/>
        <p:nvPr/>
      </p:nvGrpSpPr>
      <p:grpSpPr>
        <a:xfrm>
          <a:off x="0" y="0"/>
          <a:ext cx="0" cy="0"/>
          <a:chOff x="0" y="0"/>
          <a:chExt cx="0" cy="0"/>
        </a:xfrm>
      </p:grpSpPr>
      <p:sp>
        <p:nvSpPr>
          <p:cNvPr id="2375" name="Google Shape;2375;p1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57"/>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77" name="Google Shape;2377;p157"/>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8" name="Google Shape;2378;p157"/>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9" name="Google Shape;2379;p157"/>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0" name="Google Shape;2380;p157"/>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1" name="Google Shape;2381;p157"/>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2382" name="Shape 2382"/>
        <p:cNvGrpSpPr/>
        <p:nvPr/>
      </p:nvGrpSpPr>
      <p:grpSpPr>
        <a:xfrm>
          <a:off x="0" y="0"/>
          <a:ext cx="0" cy="0"/>
          <a:chOff x="0" y="0"/>
          <a:chExt cx="0" cy="0"/>
        </a:xfrm>
      </p:grpSpPr>
      <p:pic>
        <p:nvPicPr>
          <p:cNvPr id="2383" name="Google Shape;2383;p158"/>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2384" name="Google Shape;2384;p158"/>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2385" name="Google Shape;2385;p158"/>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86" name="Google Shape;2386;p1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2387" name="Shape 2387"/>
        <p:cNvGrpSpPr/>
        <p:nvPr/>
      </p:nvGrpSpPr>
      <p:grpSpPr>
        <a:xfrm>
          <a:off x="0" y="0"/>
          <a:ext cx="0" cy="0"/>
          <a:chOff x="0" y="0"/>
          <a:chExt cx="0" cy="0"/>
        </a:xfrm>
      </p:grpSpPr>
      <p:pic>
        <p:nvPicPr>
          <p:cNvPr id="2388" name="Google Shape;2388;p159"/>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pic>
        <p:nvPicPr>
          <p:cNvPr id="2389" name="Google Shape;2389;p159"/>
          <p:cNvPicPr preferRelativeResize="0"/>
          <p:nvPr/>
        </p:nvPicPr>
        <p:blipFill rotWithShape="1">
          <a:blip r:embed="rId3">
            <a:alphaModFix/>
          </a:blip>
          <a:srcRect b="39061" l="33373" r="0" t="0"/>
          <a:stretch/>
        </p:blipFill>
        <p:spPr>
          <a:xfrm>
            <a:off x="0" y="2009125"/>
            <a:ext cx="4569375" cy="3134374"/>
          </a:xfrm>
          <a:prstGeom prst="rect">
            <a:avLst/>
          </a:prstGeom>
          <a:noFill/>
          <a:ln>
            <a:noFill/>
          </a:ln>
        </p:spPr>
      </p:pic>
      <p:sp>
        <p:nvSpPr>
          <p:cNvPr id="2390" name="Google Shape;2390;p159"/>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91" name="Google Shape;2391;p1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2392" name="Shape 2392"/>
        <p:cNvGrpSpPr/>
        <p:nvPr/>
      </p:nvGrpSpPr>
      <p:grpSpPr>
        <a:xfrm>
          <a:off x="0" y="0"/>
          <a:ext cx="0" cy="0"/>
          <a:chOff x="0" y="0"/>
          <a:chExt cx="0" cy="0"/>
        </a:xfrm>
      </p:grpSpPr>
      <p:sp>
        <p:nvSpPr>
          <p:cNvPr id="2393" name="Google Shape;2393;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94" name="Google Shape;2394;p160"/>
          <p:cNvPicPr preferRelativeResize="0"/>
          <p:nvPr/>
        </p:nvPicPr>
        <p:blipFill rotWithShape="1">
          <a:blip r:embed="rId2">
            <a:alphaModFix/>
          </a:blip>
          <a:srcRect b="20919" l="16331" r="0" t="20218"/>
          <a:stretch/>
        </p:blipFill>
        <p:spPr>
          <a:xfrm rot="10800000">
            <a:off x="3698401" y="0"/>
            <a:ext cx="5494099" cy="5152950"/>
          </a:xfrm>
          <a:prstGeom prst="rect">
            <a:avLst/>
          </a:prstGeom>
          <a:noFill/>
          <a:ln>
            <a:noFill/>
          </a:ln>
        </p:spPr>
      </p:pic>
      <p:sp>
        <p:nvSpPr>
          <p:cNvPr id="2395" name="Google Shape;2395;p160"/>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2396" name="Google Shape;2396;p160"/>
          <p:cNvSpPr txBox="1"/>
          <p:nvPr/>
        </p:nvSpPr>
        <p:spPr>
          <a:xfrm>
            <a:off x="4557350" y="615750"/>
            <a:ext cx="3084300" cy="43023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2397" name="Google Shape;2397;p160"/>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2398" name="Google Shape;2398;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399" name="Shape 2399"/>
        <p:cNvGrpSpPr/>
        <p:nvPr/>
      </p:nvGrpSpPr>
      <p:grpSpPr>
        <a:xfrm>
          <a:off x="0" y="0"/>
          <a:ext cx="0" cy="0"/>
          <a:chOff x="0" y="0"/>
          <a:chExt cx="0" cy="0"/>
        </a:xfrm>
      </p:grpSpPr>
      <p:sp>
        <p:nvSpPr>
          <p:cNvPr id="2400" name="Google Shape;2400;p161"/>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01" name="Google Shape;2401;p161"/>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02" name="Google Shape;2402;p16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95" name="Shape 95"/>
        <p:cNvGrpSpPr/>
        <p:nvPr/>
      </p:nvGrpSpPr>
      <p:grpSpPr>
        <a:xfrm>
          <a:off x="0" y="0"/>
          <a:ext cx="0" cy="0"/>
          <a:chOff x="0" y="0"/>
          <a:chExt cx="0" cy="0"/>
        </a:xfrm>
      </p:grpSpPr>
      <p:sp>
        <p:nvSpPr>
          <p:cNvPr id="96" name="Google Shape;96;p1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7" name="Google Shape;97;p18"/>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8" name="Google Shape;98;p18"/>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99" name="Google Shape;99;p18"/>
          <p:cNvSpPr/>
          <p:nvPr>
            <p:ph idx="2" type="pic"/>
          </p:nvPr>
        </p:nvSpPr>
        <p:spPr>
          <a:xfrm>
            <a:off x="1060638" y="3705540"/>
            <a:ext cx="658500" cy="658500"/>
          </a:xfrm>
          <a:prstGeom prst="ellipse">
            <a:avLst/>
          </a:prstGeom>
          <a:noFill/>
          <a:ln>
            <a:noFill/>
          </a:ln>
        </p:spPr>
      </p:sp>
      <p:sp>
        <p:nvSpPr>
          <p:cNvPr id="100" name="Google Shape;100;p18"/>
          <p:cNvSpPr/>
          <p:nvPr>
            <p:ph idx="3" type="pic"/>
          </p:nvPr>
        </p:nvSpPr>
        <p:spPr>
          <a:xfrm>
            <a:off x="2048190" y="3705540"/>
            <a:ext cx="658500" cy="658500"/>
          </a:xfrm>
          <a:prstGeom prst="ellipse">
            <a:avLst/>
          </a:prstGeom>
          <a:noFill/>
          <a:ln>
            <a:noFill/>
          </a:ln>
        </p:spPr>
      </p:sp>
      <p:sp>
        <p:nvSpPr>
          <p:cNvPr id="101" name="Google Shape;101;p18"/>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02" name="Google Shape;102;p18"/>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03" name="Google Shape;103;p18"/>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4" name="Google Shape;104;p1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Template Option 1">
  <p:cSld name="17_Template Option 1">
    <p:spTree>
      <p:nvGrpSpPr>
        <p:cNvPr id="2403" name="Shape 2403"/>
        <p:cNvGrpSpPr/>
        <p:nvPr/>
      </p:nvGrpSpPr>
      <p:grpSpPr>
        <a:xfrm>
          <a:off x="0" y="0"/>
          <a:ext cx="0" cy="0"/>
          <a:chOff x="0" y="0"/>
          <a:chExt cx="0" cy="0"/>
        </a:xfrm>
      </p:grpSpPr>
      <p:sp>
        <p:nvSpPr>
          <p:cNvPr descr="MongoDB_Leaf_FullColor_RGB.png" id="2404" name="Google Shape;2404;p162"/>
          <p:cNvSpPr/>
          <p:nvPr/>
        </p:nvSpPr>
        <p:spPr>
          <a:xfrm>
            <a:off x="8736368" y="4627368"/>
            <a:ext cx="156373" cy="323556"/>
          </a:xfrm>
          <a:prstGeom prst="rect">
            <a:avLst/>
          </a:prstGeom>
          <a:noFill/>
          <a:ln>
            <a:noFill/>
          </a:ln>
        </p:spPr>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white" showMasterSp="0">
  <p:cSld name="White blank">
    <p:spTree>
      <p:nvGrpSpPr>
        <p:cNvPr id="2405" name="Shape 2405"/>
        <p:cNvGrpSpPr/>
        <p:nvPr/>
      </p:nvGrpSpPr>
      <p:grpSpPr>
        <a:xfrm>
          <a:off x="0" y="0"/>
          <a:ext cx="0" cy="0"/>
          <a:chOff x="0" y="0"/>
          <a:chExt cx="0" cy="0"/>
        </a:xfrm>
      </p:grpSpPr>
      <p:pic>
        <p:nvPicPr>
          <p:cNvPr descr="MongoDB_Leaf_FullColor_RGB.png" id="2406" name="Google Shape;2406;p163"/>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1">
  <p:cSld name="CUSTOM_6_1_1_1_1_1_1_1_1_1_1_1_1_1_1_1_1_1_1_1_1_1_1_1_1_1_1_4">
    <p:bg>
      <p:bgPr>
        <a:solidFill>
          <a:schemeClr val="lt1"/>
        </a:solidFill>
      </p:bgPr>
    </p:bg>
    <p:spTree>
      <p:nvGrpSpPr>
        <p:cNvPr id="2407" name="Shape 2407"/>
        <p:cNvGrpSpPr/>
        <p:nvPr/>
      </p:nvGrpSpPr>
      <p:grpSpPr>
        <a:xfrm>
          <a:off x="0" y="0"/>
          <a:ext cx="0" cy="0"/>
          <a:chOff x="0" y="0"/>
          <a:chExt cx="0" cy="0"/>
        </a:xfrm>
      </p:grpSpPr>
      <p:sp>
        <p:nvSpPr>
          <p:cNvPr id="2408" name="Google Shape;2408;p164"/>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409" name="Google Shape;2409;p164"/>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410" name="Google Shape;2410;p1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1">
  <p:cSld name="CUSTOM_6_1_1_1_1_1_1_1_1_1_1_1_1_1_1_1_1_1_1_1_1_1_1_1_1_1_1_1_1_1_1_4">
    <p:bg>
      <p:bgPr>
        <a:solidFill>
          <a:schemeClr val="lt1"/>
        </a:solidFill>
      </p:bgPr>
    </p:bg>
    <p:spTree>
      <p:nvGrpSpPr>
        <p:cNvPr id="2411" name="Shape 2411"/>
        <p:cNvGrpSpPr/>
        <p:nvPr/>
      </p:nvGrpSpPr>
      <p:grpSpPr>
        <a:xfrm>
          <a:off x="0" y="0"/>
          <a:ext cx="0" cy="0"/>
          <a:chOff x="0" y="0"/>
          <a:chExt cx="0" cy="0"/>
        </a:xfrm>
      </p:grpSpPr>
      <p:sp>
        <p:nvSpPr>
          <p:cNvPr id="2412" name="Google Shape;2412;p165"/>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1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165"/>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415" name="Google Shape;2415;p165"/>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2420" name="Shape 2420"/>
        <p:cNvGrpSpPr/>
        <p:nvPr/>
      </p:nvGrpSpPr>
      <p:grpSpPr>
        <a:xfrm>
          <a:off x="0" y="0"/>
          <a:ext cx="0" cy="0"/>
          <a:chOff x="0" y="0"/>
          <a:chExt cx="0" cy="0"/>
        </a:xfrm>
      </p:grpSpPr>
      <p:pic>
        <p:nvPicPr>
          <p:cNvPr id="2421" name="Google Shape;2421;p167"/>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2422" name="Google Shape;2422;p167"/>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2423" name="Google Shape;2423;p167"/>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24" name="Google Shape;2424;p16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67"/>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26" name="Google Shape;2426;p167"/>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27" name="Google Shape;2427;p167"/>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28" name="Google Shape;2428;p167"/>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29" name="Google Shape;2429;p167"/>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2430" name="Shape 2430"/>
        <p:cNvGrpSpPr/>
        <p:nvPr/>
      </p:nvGrpSpPr>
      <p:grpSpPr>
        <a:xfrm>
          <a:off x="0" y="0"/>
          <a:ext cx="0" cy="0"/>
          <a:chOff x="0" y="0"/>
          <a:chExt cx="0" cy="0"/>
        </a:xfrm>
      </p:grpSpPr>
      <p:pic>
        <p:nvPicPr>
          <p:cNvPr id="2431" name="Google Shape;2431;p168"/>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2432" name="Google Shape;2432;p168"/>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2433" name="Google Shape;2433;p16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68"/>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35" name="Google Shape;2435;p168"/>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36" name="Google Shape;2436;p168"/>
          <p:cNvSpPr/>
          <p:nvPr>
            <p:ph idx="3" type="pic"/>
          </p:nvPr>
        </p:nvSpPr>
        <p:spPr>
          <a:xfrm>
            <a:off x="1060638" y="3705540"/>
            <a:ext cx="658500" cy="658500"/>
          </a:xfrm>
          <a:prstGeom prst="ellipse">
            <a:avLst/>
          </a:prstGeom>
          <a:noFill/>
          <a:ln>
            <a:noFill/>
          </a:ln>
        </p:spPr>
      </p:sp>
      <p:sp>
        <p:nvSpPr>
          <p:cNvPr id="2437" name="Google Shape;2437;p168"/>
          <p:cNvSpPr/>
          <p:nvPr>
            <p:ph idx="4" type="pic"/>
          </p:nvPr>
        </p:nvSpPr>
        <p:spPr>
          <a:xfrm>
            <a:off x="2048190" y="3705540"/>
            <a:ext cx="658500" cy="658500"/>
          </a:xfrm>
          <a:prstGeom prst="ellipse">
            <a:avLst/>
          </a:prstGeom>
          <a:noFill/>
          <a:ln>
            <a:noFill/>
          </a:ln>
        </p:spPr>
      </p:sp>
      <p:sp>
        <p:nvSpPr>
          <p:cNvPr id="2438" name="Google Shape;2438;p168"/>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39" name="Google Shape;2439;p16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2440" name="Shape 2440"/>
        <p:cNvGrpSpPr/>
        <p:nvPr/>
      </p:nvGrpSpPr>
      <p:grpSpPr>
        <a:xfrm>
          <a:off x="0" y="0"/>
          <a:ext cx="0" cy="0"/>
          <a:chOff x="0" y="0"/>
          <a:chExt cx="0" cy="0"/>
        </a:xfrm>
      </p:grpSpPr>
      <p:pic>
        <p:nvPicPr>
          <p:cNvPr id="2441" name="Google Shape;2441;p169"/>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2442" name="Google Shape;2442;p169"/>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2443" name="Google Shape;2443;p16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69"/>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45" name="Google Shape;2445;p169"/>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46" name="Google Shape;2446;p169"/>
          <p:cNvSpPr/>
          <p:nvPr>
            <p:ph idx="3" type="pic"/>
          </p:nvPr>
        </p:nvSpPr>
        <p:spPr>
          <a:xfrm>
            <a:off x="1060638" y="3705540"/>
            <a:ext cx="658500" cy="658500"/>
          </a:xfrm>
          <a:prstGeom prst="ellipse">
            <a:avLst/>
          </a:prstGeom>
          <a:noFill/>
          <a:ln>
            <a:noFill/>
          </a:ln>
        </p:spPr>
      </p:sp>
      <p:sp>
        <p:nvSpPr>
          <p:cNvPr id="2447" name="Google Shape;2447;p169"/>
          <p:cNvSpPr/>
          <p:nvPr>
            <p:ph idx="4" type="pic"/>
          </p:nvPr>
        </p:nvSpPr>
        <p:spPr>
          <a:xfrm>
            <a:off x="2048190" y="3705540"/>
            <a:ext cx="658500" cy="658500"/>
          </a:xfrm>
          <a:prstGeom prst="ellipse">
            <a:avLst/>
          </a:prstGeom>
          <a:noFill/>
          <a:ln>
            <a:noFill/>
          </a:ln>
        </p:spPr>
      </p:sp>
      <p:sp>
        <p:nvSpPr>
          <p:cNvPr id="2448" name="Google Shape;2448;p169"/>
          <p:cNvSpPr/>
          <p:nvPr>
            <p:ph idx="5" type="pic"/>
          </p:nvPr>
        </p:nvSpPr>
        <p:spPr>
          <a:xfrm>
            <a:off x="3054030" y="3705540"/>
            <a:ext cx="658500" cy="658500"/>
          </a:xfrm>
          <a:prstGeom prst="ellipse">
            <a:avLst/>
          </a:prstGeom>
          <a:noFill/>
          <a:ln>
            <a:noFill/>
          </a:ln>
        </p:spPr>
      </p:sp>
      <p:sp>
        <p:nvSpPr>
          <p:cNvPr id="2449" name="Google Shape;2449;p169"/>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50" name="Google Shape;2450;p16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2451" name="Shape 2451"/>
        <p:cNvGrpSpPr/>
        <p:nvPr/>
      </p:nvGrpSpPr>
      <p:grpSpPr>
        <a:xfrm>
          <a:off x="0" y="0"/>
          <a:ext cx="0" cy="0"/>
          <a:chOff x="0" y="0"/>
          <a:chExt cx="0" cy="0"/>
        </a:xfrm>
      </p:grpSpPr>
      <p:sp>
        <p:nvSpPr>
          <p:cNvPr id="2452" name="Google Shape;2452;p17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70"/>
          <p:cNvSpPr/>
          <p:nvPr>
            <p:ph idx="2" type="pic"/>
          </p:nvPr>
        </p:nvSpPr>
        <p:spPr>
          <a:xfrm>
            <a:off x="1060638" y="3705540"/>
            <a:ext cx="658500" cy="658500"/>
          </a:xfrm>
          <a:prstGeom prst="ellipse">
            <a:avLst/>
          </a:prstGeom>
          <a:noFill/>
          <a:ln>
            <a:noFill/>
          </a:ln>
        </p:spPr>
      </p:sp>
      <p:sp>
        <p:nvSpPr>
          <p:cNvPr id="2454" name="Google Shape;2454;p170"/>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455" name="Google Shape;2455;p170"/>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2456" name="Google Shape;2456;p170"/>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2457" name="Google Shape;2457;p170"/>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58" name="Google Shape;2458;p170"/>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59" name="Google Shape;2459;p170"/>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60" name="Google Shape;2460;p170"/>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2461" name="Shape 2461"/>
        <p:cNvGrpSpPr/>
        <p:nvPr/>
      </p:nvGrpSpPr>
      <p:grpSpPr>
        <a:xfrm>
          <a:off x="0" y="0"/>
          <a:ext cx="0" cy="0"/>
          <a:chOff x="0" y="0"/>
          <a:chExt cx="0" cy="0"/>
        </a:xfrm>
      </p:grpSpPr>
      <p:sp>
        <p:nvSpPr>
          <p:cNvPr id="2462" name="Google Shape;2462;p17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63" name="Google Shape;2463;p171"/>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2464" name="Google Shape;2464;p171"/>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2465" name="Google Shape;2465;p171"/>
          <p:cNvSpPr/>
          <p:nvPr>
            <p:ph idx="2" type="pic"/>
          </p:nvPr>
        </p:nvSpPr>
        <p:spPr>
          <a:xfrm>
            <a:off x="1060638" y="3705540"/>
            <a:ext cx="658500" cy="658500"/>
          </a:xfrm>
          <a:prstGeom prst="ellipse">
            <a:avLst/>
          </a:prstGeom>
          <a:noFill/>
          <a:ln>
            <a:noFill/>
          </a:ln>
        </p:spPr>
      </p:sp>
      <p:sp>
        <p:nvSpPr>
          <p:cNvPr id="2466" name="Google Shape;2466;p171"/>
          <p:cNvSpPr/>
          <p:nvPr>
            <p:ph idx="3" type="pic"/>
          </p:nvPr>
        </p:nvSpPr>
        <p:spPr>
          <a:xfrm>
            <a:off x="2048190" y="3705540"/>
            <a:ext cx="658500" cy="658500"/>
          </a:xfrm>
          <a:prstGeom prst="ellipse">
            <a:avLst/>
          </a:prstGeom>
          <a:noFill/>
          <a:ln>
            <a:noFill/>
          </a:ln>
        </p:spPr>
      </p:sp>
      <p:sp>
        <p:nvSpPr>
          <p:cNvPr id="2467" name="Google Shape;2467;p171"/>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68" name="Google Shape;2468;p171"/>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69" name="Google Shape;2469;p171"/>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70" name="Google Shape;2470;p171"/>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2471" name="Shape 2471"/>
        <p:cNvGrpSpPr/>
        <p:nvPr/>
      </p:nvGrpSpPr>
      <p:grpSpPr>
        <a:xfrm>
          <a:off x="0" y="0"/>
          <a:ext cx="0" cy="0"/>
          <a:chOff x="0" y="0"/>
          <a:chExt cx="0" cy="0"/>
        </a:xfrm>
      </p:grpSpPr>
      <p:sp>
        <p:nvSpPr>
          <p:cNvPr id="2472" name="Google Shape;2472;p17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73" name="Google Shape;2473;p172"/>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2474" name="Google Shape;2474;p172"/>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2475" name="Google Shape;2475;p172"/>
          <p:cNvSpPr/>
          <p:nvPr>
            <p:ph idx="2" type="pic"/>
          </p:nvPr>
        </p:nvSpPr>
        <p:spPr>
          <a:xfrm>
            <a:off x="1060638" y="3705540"/>
            <a:ext cx="658500" cy="658500"/>
          </a:xfrm>
          <a:prstGeom prst="ellipse">
            <a:avLst/>
          </a:prstGeom>
          <a:noFill/>
          <a:ln>
            <a:noFill/>
          </a:ln>
        </p:spPr>
      </p:sp>
      <p:sp>
        <p:nvSpPr>
          <p:cNvPr id="2476" name="Google Shape;2476;p172"/>
          <p:cNvSpPr/>
          <p:nvPr>
            <p:ph idx="3" type="pic"/>
          </p:nvPr>
        </p:nvSpPr>
        <p:spPr>
          <a:xfrm>
            <a:off x="2048190" y="3705540"/>
            <a:ext cx="658500" cy="658500"/>
          </a:xfrm>
          <a:prstGeom prst="ellipse">
            <a:avLst/>
          </a:prstGeom>
          <a:noFill/>
          <a:ln>
            <a:noFill/>
          </a:ln>
        </p:spPr>
      </p:sp>
      <p:sp>
        <p:nvSpPr>
          <p:cNvPr id="2477" name="Google Shape;2477;p172"/>
          <p:cNvSpPr/>
          <p:nvPr>
            <p:ph idx="4" type="pic"/>
          </p:nvPr>
        </p:nvSpPr>
        <p:spPr>
          <a:xfrm>
            <a:off x="3054030" y="3705540"/>
            <a:ext cx="658500" cy="658500"/>
          </a:xfrm>
          <a:prstGeom prst="ellipse">
            <a:avLst/>
          </a:prstGeom>
          <a:noFill/>
          <a:ln>
            <a:noFill/>
          </a:ln>
        </p:spPr>
      </p:sp>
      <p:sp>
        <p:nvSpPr>
          <p:cNvPr id="2478" name="Google Shape;2478;p172"/>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79" name="Google Shape;2479;p172"/>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80" name="Google Shape;2480;p172"/>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81" name="Google Shape;2481;p172"/>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105" name="Shape 105"/>
        <p:cNvGrpSpPr/>
        <p:nvPr/>
      </p:nvGrpSpPr>
      <p:grpSpPr>
        <a:xfrm>
          <a:off x="0" y="0"/>
          <a:ext cx="0" cy="0"/>
          <a:chOff x="0" y="0"/>
          <a:chExt cx="0" cy="0"/>
        </a:xfrm>
      </p:grpSpPr>
      <p:sp>
        <p:nvSpPr>
          <p:cNvPr id="106" name="Google Shape;106;p1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 name="Google Shape;107;p19"/>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108" name="Google Shape;108;p19"/>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109" name="Google Shape;109;p19"/>
          <p:cNvSpPr/>
          <p:nvPr>
            <p:ph idx="2" type="pic"/>
          </p:nvPr>
        </p:nvSpPr>
        <p:spPr>
          <a:xfrm>
            <a:off x="1060638" y="3705540"/>
            <a:ext cx="658500" cy="658500"/>
          </a:xfrm>
          <a:prstGeom prst="ellipse">
            <a:avLst/>
          </a:prstGeom>
          <a:noFill/>
          <a:ln>
            <a:noFill/>
          </a:ln>
        </p:spPr>
      </p:sp>
      <p:sp>
        <p:nvSpPr>
          <p:cNvPr id="110" name="Google Shape;110;p19"/>
          <p:cNvSpPr/>
          <p:nvPr>
            <p:ph idx="3" type="pic"/>
          </p:nvPr>
        </p:nvSpPr>
        <p:spPr>
          <a:xfrm>
            <a:off x="2048190" y="3705540"/>
            <a:ext cx="658500" cy="658500"/>
          </a:xfrm>
          <a:prstGeom prst="ellipse">
            <a:avLst/>
          </a:prstGeom>
          <a:noFill/>
          <a:ln>
            <a:noFill/>
          </a:ln>
        </p:spPr>
      </p:sp>
      <p:sp>
        <p:nvSpPr>
          <p:cNvPr id="111" name="Google Shape;111;p19"/>
          <p:cNvSpPr/>
          <p:nvPr>
            <p:ph idx="4" type="pic"/>
          </p:nvPr>
        </p:nvSpPr>
        <p:spPr>
          <a:xfrm>
            <a:off x="3054030" y="3705540"/>
            <a:ext cx="658500" cy="658500"/>
          </a:xfrm>
          <a:prstGeom prst="ellipse">
            <a:avLst/>
          </a:prstGeom>
          <a:noFill/>
          <a:ln>
            <a:noFill/>
          </a:ln>
        </p:spPr>
      </p:sp>
      <p:sp>
        <p:nvSpPr>
          <p:cNvPr id="112" name="Google Shape;112;p19"/>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13" name="Google Shape;113;p19"/>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14" name="Google Shape;114;p19"/>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5" name="Google Shape;115;p1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2482" name="Shape 2482"/>
        <p:cNvGrpSpPr/>
        <p:nvPr/>
      </p:nvGrpSpPr>
      <p:grpSpPr>
        <a:xfrm>
          <a:off x="0" y="0"/>
          <a:ext cx="0" cy="0"/>
          <a:chOff x="0" y="0"/>
          <a:chExt cx="0" cy="0"/>
        </a:xfrm>
      </p:grpSpPr>
      <p:sp>
        <p:nvSpPr>
          <p:cNvPr id="2483" name="Google Shape;2483;p173"/>
          <p:cNvSpPr/>
          <p:nvPr/>
        </p:nvSpPr>
        <p:spPr>
          <a:xfrm flipH="1">
            <a:off x="4577350" y="1780525"/>
            <a:ext cx="4566650" cy="3362974"/>
          </a:xfrm>
          <a:prstGeom prst="rect">
            <a:avLst/>
          </a:prstGeom>
          <a:noFill/>
          <a:ln>
            <a:noFill/>
          </a:ln>
        </p:spPr>
      </p:sp>
      <p:pic>
        <p:nvPicPr>
          <p:cNvPr id="2484" name="Google Shape;2484;p173"/>
          <p:cNvPicPr preferRelativeResize="0"/>
          <p:nvPr/>
        </p:nvPicPr>
        <p:blipFill rotWithShape="1">
          <a:blip r:embed="rId2">
            <a:alphaModFix/>
          </a:blip>
          <a:srcRect b="0" l="30308" r="0" t="36848"/>
          <a:stretch/>
        </p:blipFill>
        <p:spPr>
          <a:xfrm rot="5400000">
            <a:off x="4798612" y="205413"/>
            <a:ext cx="4579375" cy="4149500"/>
          </a:xfrm>
          <a:prstGeom prst="rect">
            <a:avLst/>
          </a:prstGeom>
          <a:noFill/>
          <a:ln>
            <a:noFill/>
          </a:ln>
        </p:spPr>
      </p:pic>
      <p:sp>
        <p:nvSpPr>
          <p:cNvPr id="2485" name="Google Shape;2485;p173"/>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73"/>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487" name="Google Shape;2487;p173"/>
          <p:cNvSpPr/>
          <p:nvPr>
            <p:ph idx="2" type="pic"/>
          </p:nvPr>
        </p:nvSpPr>
        <p:spPr>
          <a:xfrm>
            <a:off x="1060638" y="3705540"/>
            <a:ext cx="658500" cy="658500"/>
          </a:xfrm>
          <a:prstGeom prst="ellipse">
            <a:avLst/>
          </a:prstGeom>
          <a:noFill/>
          <a:ln>
            <a:noFill/>
          </a:ln>
        </p:spPr>
      </p:sp>
      <p:sp>
        <p:nvSpPr>
          <p:cNvPr id="2488" name="Google Shape;2488;p173"/>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89" name="Google Shape;2489;p173"/>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90" name="Google Shape;2490;p173"/>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2491" name="Shape 2491"/>
        <p:cNvGrpSpPr/>
        <p:nvPr/>
      </p:nvGrpSpPr>
      <p:grpSpPr>
        <a:xfrm>
          <a:off x="0" y="0"/>
          <a:ext cx="0" cy="0"/>
          <a:chOff x="0" y="0"/>
          <a:chExt cx="0" cy="0"/>
        </a:xfrm>
      </p:grpSpPr>
      <p:sp>
        <p:nvSpPr>
          <p:cNvPr id="2492" name="Google Shape;2492;p17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74"/>
          <p:cNvSpPr/>
          <p:nvPr>
            <p:ph idx="2" type="pic"/>
          </p:nvPr>
        </p:nvSpPr>
        <p:spPr>
          <a:xfrm>
            <a:off x="1060638" y="3705540"/>
            <a:ext cx="658500" cy="658500"/>
          </a:xfrm>
          <a:prstGeom prst="ellipse">
            <a:avLst/>
          </a:prstGeom>
          <a:noFill/>
          <a:ln>
            <a:noFill/>
          </a:ln>
        </p:spPr>
      </p:sp>
      <p:sp>
        <p:nvSpPr>
          <p:cNvPr id="2494" name="Google Shape;2494;p174"/>
          <p:cNvSpPr/>
          <p:nvPr>
            <p:ph idx="3" type="pic"/>
          </p:nvPr>
        </p:nvSpPr>
        <p:spPr>
          <a:xfrm>
            <a:off x="2048190" y="3705540"/>
            <a:ext cx="658500" cy="658500"/>
          </a:xfrm>
          <a:prstGeom prst="ellipse">
            <a:avLst/>
          </a:prstGeom>
          <a:noFill/>
          <a:ln>
            <a:noFill/>
          </a:ln>
        </p:spPr>
      </p:sp>
      <p:sp>
        <p:nvSpPr>
          <p:cNvPr id="2495" name="Google Shape;2495;p174"/>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496" name="Google Shape;2496;p174"/>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97" name="Google Shape;2497;p17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98" name="Google Shape;2498;p174"/>
          <p:cNvSpPr/>
          <p:nvPr/>
        </p:nvSpPr>
        <p:spPr>
          <a:xfrm flipH="1">
            <a:off x="4577350" y="1780525"/>
            <a:ext cx="4566650" cy="3362974"/>
          </a:xfrm>
          <a:prstGeom prst="rect">
            <a:avLst/>
          </a:prstGeom>
          <a:noFill/>
          <a:ln>
            <a:noFill/>
          </a:ln>
        </p:spPr>
      </p:sp>
      <p:pic>
        <p:nvPicPr>
          <p:cNvPr id="2499" name="Google Shape;2499;p174"/>
          <p:cNvPicPr preferRelativeResize="0"/>
          <p:nvPr/>
        </p:nvPicPr>
        <p:blipFill rotWithShape="1">
          <a:blip r:embed="rId2">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2500" name="Shape 2500"/>
        <p:cNvGrpSpPr/>
        <p:nvPr/>
      </p:nvGrpSpPr>
      <p:grpSpPr>
        <a:xfrm>
          <a:off x="0" y="0"/>
          <a:ext cx="0" cy="0"/>
          <a:chOff x="0" y="0"/>
          <a:chExt cx="0" cy="0"/>
        </a:xfrm>
      </p:grpSpPr>
      <p:sp>
        <p:nvSpPr>
          <p:cNvPr id="2501" name="Google Shape;2501;p17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75"/>
          <p:cNvSpPr/>
          <p:nvPr>
            <p:ph idx="2" type="pic"/>
          </p:nvPr>
        </p:nvSpPr>
        <p:spPr>
          <a:xfrm>
            <a:off x="1060638" y="3705540"/>
            <a:ext cx="658500" cy="658500"/>
          </a:xfrm>
          <a:prstGeom prst="ellipse">
            <a:avLst/>
          </a:prstGeom>
          <a:noFill/>
          <a:ln>
            <a:noFill/>
          </a:ln>
        </p:spPr>
      </p:sp>
      <p:sp>
        <p:nvSpPr>
          <p:cNvPr id="2503" name="Google Shape;2503;p175"/>
          <p:cNvSpPr/>
          <p:nvPr>
            <p:ph idx="3" type="pic"/>
          </p:nvPr>
        </p:nvSpPr>
        <p:spPr>
          <a:xfrm>
            <a:off x="2048190" y="3705540"/>
            <a:ext cx="658500" cy="658500"/>
          </a:xfrm>
          <a:prstGeom prst="ellipse">
            <a:avLst/>
          </a:prstGeom>
          <a:noFill/>
          <a:ln>
            <a:noFill/>
          </a:ln>
        </p:spPr>
      </p:sp>
      <p:sp>
        <p:nvSpPr>
          <p:cNvPr id="2504" name="Google Shape;2504;p175"/>
          <p:cNvSpPr/>
          <p:nvPr>
            <p:ph idx="4" type="pic"/>
          </p:nvPr>
        </p:nvSpPr>
        <p:spPr>
          <a:xfrm>
            <a:off x="3054030" y="3705540"/>
            <a:ext cx="658500" cy="658500"/>
          </a:xfrm>
          <a:prstGeom prst="ellipse">
            <a:avLst/>
          </a:prstGeom>
          <a:noFill/>
          <a:ln>
            <a:noFill/>
          </a:ln>
        </p:spPr>
      </p:sp>
      <p:sp>
        <p:nvSpPr>
          <p:cNvPr id="2505" name="Google Shape;2505;p175"/>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506" name="Google Shape;2506;p175"/>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07" name="Google Shape;2507;p17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08" name="Google Shape;2508;p175"/>
          <p:cNvSpPr/>
          <p:nvPr/>
        </p:nvSpPr>
        <p:spPr>
          <a:xfrm flipH="1">
            <a:off x="4577350" y="1780525"/>
            <a:ext cx="4566650" cy="3362974"/>
          </a:xfrm>
          <a:prstGeom prst="rect">
            <a:avLst/>
          </a:prstGeom>
          <a:noFill/>
          <a:ln>
            <a:noFill/>
          </a:ln>
        </p:spPr>
      </p:sp>
      <p:pic>
        <p:nvPicPr>
          <p:cNvPr id="2509" name="Google Shape;2509;p175"/>
          <p:cNvPicPr preferRelativeResize="0"/>
          <p:nvPr/>
        </p:nvPicPr>
        <p:blipFill rotWithShape="1">
          <a:blip r:embed="rId2">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2510" name="Shape 2510"/>
        <p:cNvGrpSpPr/>
        <p:nvPr/>
      </p:nvGrpSpPr>
      <p:grpSpPr>
        <a:xfrm>
          <a:off x="0" y="0"/>
          <a:ext cx="0" cy="0"/>
          <a:chOff x="0" y="0"/>
          <a:chExt cx="0" cy="0"/>
        </a:xfrm>
      </p:grpSpPr>
      <p:sp>
        <p:nvSpPr>
          <p:cNvPr id="2511" name="Google Shape;2511;p176"/>
          <p:cNvSpPr/>
          <p:nvPr/>
        </p:nvSpPr>
        <p:spPr>
          <a:xfrm rot="-5400000">
            <a:off x="5375869" y="1362112"/>
            <a:ext cx="5196925" cy="2415550"/>
          </a:xfrm>
          <a:prstGeom prst="rect">
            <a:avLst/>
          </a:prstGeom>
          <a:noFill/>
          <a:ln>
            <a:noFill/>
          </a:ln>
        </p:spPr>
      </p:sp>
      <p:sp>
        <p:nvSpPr>
          <p:cNvPr id="2512" name="Google Shape;2512;p176"/>
          <p:cNvSpPr/>
          <p:nvPr/>
        </p:nvSpPr>
        <p:spPr>
          <a:xfrm flipH="1">
            <a:off x="0" y="1531150"/>
            <a:ext cx="2374825" cy="3612349"/>
          </a:xfrm>
          <a:prstGeom prst="rect">
            <a:avLst/>
          </a:prstGeom>
          <a:noFill/>
          <a:ln>
            <a:noFill/>
          </a:ln>
        </p:spPr>
      </p:sp>
      <p:pic>
        <p:nvPicPr>
          <p:cNvPr id="2513" name="Google Shape;2513;p176"/>
          <p:cNvPicPr preferRelativeResize="0"/>
          <p:nvPr/>
        </p:nvPicPr>
        <p:blipFill rotWithShape="1">
          <a:blip r:embed="rId2">
            <a:alphaModFix/>
          </a:blip>
          <a:srcRect b="56788" l="30255" r="0" t="0"/>
          <a:stretch/>
        </p:blipFill>
        <p:spPr>
          <a:xfrm rot="5400000">
            <a:off x="-900237" y="871659"/>
            <a:ext cx="4582700" cy="2839375"/>
          </a:xfrm>
          <a:prstGeom prst="rect">
            <a:avLst/>
          </a:prstGeom>
          <a:noFill/>
          <a:ln>
            <a:noFill/>
          </a:ln>
        </p:spPr>
      </p:pic>
      <p:sp>
        <p:nvSpPr>
          <p:cNvPr id="2514" name="Google Shape;2514;p1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76"/>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2516" name="Google Shape;2516;p176"/>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2517" name="Shape 2517"/>
        <p:cNvGrpSpPr/>
        <p:nvPr/>
      </p:nvGrpSpPr>
      <p:grpSpPr>
        <a:xfrm>
          <a:off x="0" y="0"/>
          <a:ext cx="0" cy="0"/>
          <a:chOff x="0" y="0"/>
          <a:chExt cx="0" cy="0"/>
        </a:xfrm>
      </p:grpSpPr>
      <p:sp>
        <p:nvSpPr>
          <p:cNvPr id="2518" name="Google Shape;2518;p177"/>
          <p:cNvSpPr/>
          <p:nvPr/>
        </p:nvSpPr>
        <p:spPr>
          <a:xfrm rot="-5400000">
            <a:off x="5375869" y="1390687"/>
            <a:ext cx="5168350" cy="2386975"/>
          </a:xfrm>
          <a:prstGeom prst="rect">
            <a:avLst/>
          </a:prstGeom>
          <a:noFill/>
          <a:ln>
            <a:noFill/>
          </a:ln>
        </p:spPr>
      </p:sp>
      <p:sp>
        <p:nvSpPr>
          <p:cNvPr id="2519" name="Google Shape;2519;p177"/>
          <p:cNvSpPr/>
          <p:nvPr/>
        </p:nvSpPr>
        <p:spPr>
          <a:xfrm flipH="1">
            <a:off x="0" y="1531150"/>
            <a:ext cx="2374825" cy="3637200"/>
          </a:xfrm>
          <a:prstGeom prst="rect">
            <a:avLst/>
          </a:prstGeom>
          <a:noFill/>
          <a:ln>
            <a:noFill/>
          </a:ln>
        </p:spPr>
      </p:sp>
      <p:pic>
        <p:nvPicPr>
          <p:cNvPr id="2520" name="Google Shape;2520;p177"/>
          <p:cNvPicPr preferRelativeResize="0"/>
          <p:nvPr/>
        </p:nvPicPr>
        <p:blipFill rotWithShape="1">
          <a:blip r:embed="rId2">
            <a:alphaModFix/>
          </a:blip>
          <a:srcRect b="56788" l="30113" r="0" t="0"/>
          <a:stretch/>
        </p:blipFill>
        <p:spPr>
          <a:xfrm rot="5400000">
            <a:off x="-905000" y="866897"/>
            <a:ext cx="4592225" cy="2839375"/>
          </a:xfrm>
          <a:prstGeom prst="rect">
            <a:avLst/>
          </a:prstGeom>
          <a:noFill/>
          <a:ln>
            <a:noFill/>
          </a:ln>
        </p:spPr>
      </p:pic>
      <p:sp>
        <p:nvSpPr>
          <p:cNvPr id="2521" name="Google Shape;2521;p1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77"/>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2523" name="Google Shape;2523;p177"/>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2524" name="Shape 2524"/>
        <p:cNvGrpSpPr/>
        <p:nvPr/>
      </p:nvGrpSpPr>
      <p:grpSpPr>
        <a:xfrm>
          <a:off x="0" y="0"/>
          <a:ext cx="0" cy="0"/>
          <a:chOff x="0" y="0"/>
          <a:chExt cx="0" cy="0"/>
        </a:xfrm>
      </p:grpSpPr>
      <p:sp>
        <p:nvSpPr>
          <p:cNvPr id="2525" name="Google Shape;2525;p178"/>
          <p:cNvSpPr/>
          <p:nvPr/>
        </p:nvSpPr>
        <p:spPr>
          <a:xfrm rot="5400000">
            <a:off x="1442288" y="-1489912"/>
            <a:ext cx="5162550" cy="8104275"/>
          </a:xfrm>
          <a:prstGeom prst="rect">
            <a:avLst/>
          </a:prstGeom>
          <a:noFill/>
          <a:ln>
            <a:noFill/>
          </a:ln>
        </p:spPr>
      </p:sp>
      <p:sp>
        <p:nvSpPr>
          <p:cNvPr id="2526" name="Google Shape;2526;p178"/>
          <p:cNvSpPr/>
          <p:nvPr>
            <p:ph idx="2" type="pic"/>
          </p:nvPr>
        </p:nvSpPr>
        <p:spPr>
          <a:xfrm>
            <a:off x="5008288" y="3559040"/>
            <a:ext cx="877800" cy="877800"/>
          </a:xfrm>
          <a:prstGeom prst="ellipse">
            <a:avLst/>
          </a:prstGeom>
          <a:noFill/>
          <a:ln>
            <a:noFill/>
          </a:ln>
        </p:spPr>
      </p:sp>
      <p:sp>
        <p:nvSpPr>
          <p:cNvPr id="2527" name="Google Shape;2527;p1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78"/>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29" name="Google Shape;2529;p178"/>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530" name="Google Shape;2530;p178"/>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1" name="Google Shape;2531;p178"/>
          <p:cNvSpPr/>
          <p:nvPr>
            <p:ph idx="5" type="pic"/>
          </p:nvPr>
        </p:nvSpPr>
        <p:spPr>
          <a:xfrm>
            <a:off x="5008288" y="2567565"/>
            <a:ext cx="877800" cy="877800"/>
          </a:xfrm>
          <a:prstGeom prst="ellipse">
            <a:avLst/>
          </a:prstGeom>
          <a:noFill/>
          <a:ln>
            <a:noFill/>
          </a:ln>
        </p:spPr>
      </p:sp>
      <p:sp>
        <p:nvSpPr>
          <p:cNvPr id="2532" name="Google Shape;2532;p178"/>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3" name="Google Shape;2533;p178"/>
          <p:cNvSpPr/>
          <p:nvPr>
            <p:ph idx="7" type="pic"/>
          </p:nvPr>
        </p:nvSpPr>
        <p:spPr>
          <a:xfrm>
            <a:off x="5008288" y="1576090"/>
            <a:ext cx="877800" cy="877800"/>
          </a:xfrm>
          <a:prstGeom prst="ellipse">
            <a:avLst/>
          </a:prstGeom>
          <a:noFill/>
          <a:ln>
            <a:noFill/>
          </a:ln>
        </p:spPr>
      </p:sp>
      <p:sp>
        <p:nvSpPr>
          <p:cNvPr id="2534" name="Google Shape;2534;p178"/>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35" name="Google Shape;2535;p178"/>
          <p:cNvSpPr/>
          <p:nvPr>
            <p:ph idx="9" type="pic"/>
          </p:nvPr>
        </p:nvSpPr>
        <p:spPr>
          <a:xfrm>
            <a:off x="5008288" y="584615"/>
            <a:ext cx="877800" cy="877800"/>
          </a:xfrm>
          <a:prstGeom prst="ellipse">
            <a:avLst/>
          </a:prstGeom>
          <a:noFill/>
          <a:ln>
            <a:noFill/>
          </a:ln>
        </p:spPr>
      </p:sp>
      <p:sp>
        <p:nvSpPr>
          <p:cNvPr id="2536" name="Google Shape;2536;p178"/>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2537" name="Shape 2537"/>
        <p:cNvGrpSpPr/>
        <p:nvPr/>
      </p:nvGrpSpPr>
      <p:grpSpPr>
        <a:xfrm>
          <a:off x="0" y="0"/>
          <a:ext cx="0" cy="0"/>
          <a:chOff x="0" y="0"/>
          <a:chExt cx="0" cy="0"/>
        </a:xfrm>
      </p:grpSpPr>
      <p:pic>
        <p:nvPicPr>
          <p:cNvPr id="2538" name="Google Shape;2538;p179"/>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2539" name="Google Shape;2539;p179"/>
          <p:cNvSpPr/>
          <p:nvPr>
            <p:ph idx="2" type="pic"/>
          </p:nvPr>
        </p:nvSpPr>
        <p:spPr>
          <a:xfrm>
            <a:off x="5008288" y="3559040"/>
            <a:ext cx="877800" cy="877800"/>
          </a:xfrm>
          <a:prstGeom prst="ellipse">
            <a:avLst/>
          </a:prstGeom>
          <a:noFill/>
          <a:ln>
            <a:noFill/>
          </a:ln>
        </p:spPr>
      </p:sp>
      <p:sp>
        <p:nvSpPr>
          <p:cNvPr id="2540" name="Google Shape;2540;p1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79"/>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42" name="Google Shape;2542;p179"/>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3" name="Google Shape;2543;p179"/>
          <p:cNvSpPr/>
          <p:nvPr>
            <p:ph idx="4" type="pic"/>
          </p:nvPr>
        </p:nvSpPr>
        <p:spPr>
          <a:xfrm>
            <a:off x="5008288" y="2567565"/>
            <a:ext cx="877800" cy="877800"/>
          </a:xfrm>
          <a:prstGeom prst="ellipse">
            <a:avLst/>
          </a:prstGeom>
          <a:noFill/>
          <a:ln>
            <a:noFill/>
          </a:ln>
        </p:spPr>
      </p:sp>
      <p:sp>
        <p:nvSpPr>
          <p:cNvPr id="2544" name="Google Shape;2544;p179"/>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5" name="Google Shape;2545;p179"/>
          <p:cNvSpPr/>
          <p:nvPr>
            <p:ph idx="6" type="pic"/>
          </p:nvPr>
        </p:nvSpPr>
        <p:spPr>
          <a:xfrm>
            <a:off x="5008288" y="1576090"/>
            <a:ext cx="877800" cy="877800"/>
          </a:xfrm>
          <a:prstGeom prst="ellipse">
            <a:avLst/>
          </a:prstGeom>
          <a:noFill/>
          <a:ln>
            <a:noFill/>
          </a:ln>
        </p:spPr>
      </p:sp>
      <p:sp>
        <p:nvSpPr>
          <p:cNvPr id="2546" name="Google Shape;2546;p179"/>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7" name="Google Shape;2547;p179"/>
          <p:cNvSpPr/>
          <p:nvPr>
            <p:ph idx="8" type="pic"/>
          </p:nvPr>
        </p:nvSpPr>
        <p:spPr>
          <a:xfrm>
            <a:off x="5008288" y="584615"/>
            <a:ext cx="877800" cy="877800"/>
          </a:xfrm>
          <a:prstGeom prst="ellipse">
            <a:avLst/>
          </a:prstGeom>
          <a:noFill/>
          <a:ln>
            <a:noFill/>
          </a:ln>
        </p:spPr>
      </p:sp>
      <p:sp>
        <p:nvSpPr>
          <p:cNvPr id="2548" name="Google Shape;2548;p179"/>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49" name="Google Shape;2549;p179"/>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2550" name="Shape 2550"/>
        <p:cNvGrpSpPr/>
        <p:nvPr/>
      </p:nvGrpSpPr>
      <p:grpSpPr>
        <a:xfrm>
          <a:off x="0" y="0"/>
          <a:ext cx="0" cy="0"/>
          <a:chOff x="0" y="0"/>
          <a:chExt cx="0" cy="0"/>
        </a:xfrm>
      </p:grpSpPr>
      <p:pic>
        <p:nvPicPr>
          <p:cNvPr id="2551" name="Google Shape;2551;p180"/>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2552" name="Google Shape;2552;p180"/>
          <p:cNvSpPr/>
          <p:nvPr>
            <p:ph idx="2" type="pic"/>
          </p:nvPr>
        </p:nvSpPr>
        <p:spPr>
          <a:xfrm>
            <a:off x="5008288" y="3559040"/>
            <a:ext cx="877800" cy="877800"/>
          </a:xfrm>
          <a:prstGeom prst="ellipse">
            <a:avLst/>
          </a:prstGeom>
          <a:noFill/>
          <a:ln>
            <a:noFill/>
          </a:ln>
        </p:spPr>
      </p:sp>
      <p:sp>
        <p:nvSpPr>
          <p:cNvPr id="2553" name="Google Shape;2553;p1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8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55" name="Google Shape;2555;p180"/>
          <p:cNvSpPr/>
          <p:nvPr>
            <p:ph idx="3" type="pic"/>
          </p:nvPr>
        </p:nvSpPr>
        <p:spPr>
          <a:xfrm>
            <a:off x="5008288" y="2461640"/>
            <a:ext cx="877800" cy="877800"/>
          </a:xfrm>
          <a:prstGeom prst="ellipse">
            <a:avLst/>
          </a:prstGeom>
          <a:noFill/>
          <a:ln>
            <a:noFill/>
          </a:ln>
        </p:spPr>
      </p:sp>
      <p:sp>
        <p:nvSpPr>
          <p:cNvPr id="2556" name="Google Shape;2556;p180"/>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57" name="Google Shape;2557;p180"/>
          <p:cNvSpPr/>
          <p:nvPr>
            <p:ph idx="5" type="pic"/>
          </p:nvPr>
        </p:nvSpPr>
        <p:spPr>
          <a:xfrm>
            <a:off x="5008288" y="1364240"/>
            <a:ext cx="877800" cy="877800"/>
          </a:xfrm>
          <a:prstGeom prst="ellipse">
            <a:avLst/>
          </a:prstGeom>
          <a:noFill/>
          <a:ln>
            <a:noFill/>
          </a:ln>
        </p:spPr>
      </p:sp>
      <p:sp>
        <p:nvSpPr>
          <p:cNvPr id="2558" name="Google Shape;2558;p180"/>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59" name="Google Shape;2559;p180"/>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60" name="Google Shape;2560;p180"/>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561" name="Shape 2561"/>
        <p:cNvGrpSpPr/>
        <p:nvPr/>
      </p:nvGrpSpPr>
      <p:grpSpPr>
        <a:xfrm>
          <a:off x="0" y="0"/>
          <a:ext cx="0" cy="0"/>
          <a:chOff x="0" y="0"/>
          <a:chExt cx="0" cy="0"/>
        </a:xfrm>
      </p:grpSpPr>
      <p:sp>
        <p:nvSpPr>
          <p:cNvPr id="2562" name="Google Shape;2562;p181"/>
          <p:cNvSpPr/>
          <p:nvPr/>
        </p:nvSpPr>
        <p:spPr>
          <a:xfrm rot="10800000">
            <a:off x="-920675" y="-9525"/>
            <a:ext cx="10093250" cy="5162550"/>
          </a:xfrm>
          <a:prstGeom prst="rect">
            <a:avLst/>
          </a:prstGeom>
          <a:noFill/>
          <a:ln>
            <a:noFill/>
          </a:ln>
        </p:spPr>
      </p:sp>
      <p:sp>
        <p:nvSpPr>
          <p:cNvPr id="2563" name="Google Shape;2563;p181"/>
          <p:cNvSpPr/>
          <p:nvPr>
            <p:ph idx="2" type="pic"/>
          </p:nvPr>
        </p:nvSpPr>
        <p:spPr>
          <a:xfrm>
            <a:off x="5008288" y="3559040"/>
            <a:ext cx="877800" cy="877800"/>
          </a:xfrm>
          <a:prstGeom prst="ellipse">
            <a:avLst/>
          </a:prstGeom>
          <a:noFill/>
          <a:ln>
            <a:noFill/>
          </a:ln>
        </p:spPr>
      </p:sp>
      <p:sp>
        <p:nvSpPr>
          <p:cNvPr id="2564" name="Google Shape;2564;p1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8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66" name="Google Shape;2566;p181"/>
          <p:cNvSpPr/>
          <p:nvPr>
            <p:ph idx="3" type="pic"/>
          </p:nvPr>
        </p:nvSpPr>
        <p:spPr>
          <a:xfrm>
            <a:off x="5008288" y="2461640"/>
            <a:ext cx="877800" cy="877800"/>
          </a:xfrm>
          <a:prstGeom prst="ellipse">
            <a:avLst/>
          </a:prstGeom>
          <a:noFill/>
          <a:ln>
            <a:noFill/>
          </a:ln>
        </p:spPr>
      </p:sp>
      <p:sp>
        <p:nvSpPr>
          <p:cNvPr id="2567" name="Google Shape;2567;p181"/>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68" name="Google Shape;2568;p181"/>
          <p:cNvSpPr/>
          <p:nvPr>
            <p:ph idx="5" type="pic"/>
          </p:nvPr>
        </p:nvSpPr>
        <p:spPr>
          <a:xfrm>
            <a:off x="5008288" y="1364240"/>
            <a:ext cx="877800" cy="877800"/>
          </a:xfrm>
          <a:prstGeom prst="ellipse">
            <a:avLst/>
          </a:prstGeom>
          <a:noFill/>
          <a:ln>
            <a:noFill/>
          </a:ln>
        </p:spPr>
      </p:sp>
      <p:sp>
        <p:nvSpPr>
          <p:cNvPr id="2569" name="Google Shape;2569;p181"/>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70" name="Google Shape;2570;p181"/>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71" name="Google Shape;2571;p181"/>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572" name="Shape 2572"/>
        <p:cNvGrpSpPr/>
        <p:nvPr/>
      </p:nvGrpSpPr>
      <p:grpSpPr>
        <a:xfrm>
          <a:off x="0" y="0"/>
          <a:ext cx="0" cy="0"/>
          <a:chOff x="0" y="0"/>
          <a:chExt cx="0" cy="0"/>
        </a:xfrm>
      </p:grpSpPr>
      <p:pic>
        <p:nvPicPr>
          <p:cNvPr id="2573" name="Google Shape;2573;p182"/>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574" name="Google Shape;2574;p182"/>
          <p:cNvSpPr/>
          <p:nvPr>
            <p:ph idx="2" type="pic"/>
          </p:nvPr>
        </p:nvSpPr>
        <p:spPr>
          <a:xfrm>
            <a:off x="5008288" y="3559040"/>
            <a:ext cx="877800" cy="877800"/>
          </a:xfrm>
          <a:prstGeom prst="ellipse">
            <a:avLst/>
          </a:prstGeom>
          <a:noFill/>
          <a:ln>
            <a:noFill/>
          </a:ln>
        </p:spPr>
      </p:sp>
      <p:sp>
        <p:nvSpPr>
          <p:cNvPr id="2575" name="Google Shape;2575;p1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82"/>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77" name="Google Shape;2577;p182"/>
          <p:cNvSpPr/>
          <p:nvPr>
            <p:ph idx="3" type="pic"/>
          </p:nvPr>
        </p:nvSpPr>
        <p:spPr>
          <a:xfrm>
            <a:off x="5008288" y="2352140"/>
            <a:ext cx="877800" cy="877800"/>
          </a:xfrm>
          <a:prstGeom prst="ellipse">
            <a:avLst/>
          </a:prstGeom>
          <a:noFill/>
          <a:ln>
            <a:noFill/>
          </a:ln>
        </p:spPr>
      </p:sp>
      <p:sp>
        <p:nvSpPr>
          <p:cNvPr id="2578" name="Google Shape;2578;p182"/>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79" name="Google Shape;2579;p182"/>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80" name="Google Shape;2580;p182"/>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116" name="Shape 116"/>
        <p:cNvGrpSpPr/>
        <p:nvPr/>
      </p:nvGrpSpPr>
      <p:grpSpPr>
        <a:xfrm>
          <a:off x="0" y="0"/>
          <a:ext cx="0" cy="0"/>
          <a:chOff x="0" y="0"/>
          <a:chExt cx="0" cy="0"/>
        </a:xfrm>
      </p:grpSpPr>
      <p:pic>
        <p:nvPicPr>
          <p:cNvPr id="117" name="Google Shape;117;p20"/>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18" name="Google Shape;118;p20"/>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
        <p:nvSpPr>
          <p:cNvPr id="119" name="Google Shape;119;p2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0"/>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21" name="Google Shape;121;p20"/>
          <p:cNvSpPr/>
          <p:nvPr>
            <p:ph idx="2" type="pic"/>
          </p:nvPr>
        </p:nvSpPr>
        <p:spPr>
          <a:xfrm>
            <a:off x="1060638" y="3705540"/>
            <a:ext cx="658500" cy="658500"/>
          </a:xfrm>
          <a:prstGeom prst="ellipse">
            <a:avLst/>
          </a:prstGeom>
          <a:noFill/>
          <a:ln>
            <a:noFill/>
          </a:ln>
        </p:spPr>
      </p:sp>
      <p:sp>
        <p:nvSpPr>
          <p:cNvPr id="122" name="Google Shape;122;p20"/>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23" name="Google Shape;123;p20"/>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24" name="Google Shape;124;p2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581" name="Shape 2581"/>
        <p:cNvGrpSpPr/>
        <p:nvPr/>
      </p:nvGrpSpPr>
      <p:grpSpPr>
        <a:xfrm>
          <a:off x="0" y="0"/>
          <a:ext cx="0" cy="0"/>
          <a:chOff x="0" y="0"/>
          <a:chExt cx="0" cy="0"/>
        </a:xfrm>
      </p:grpSpPr>
      <p:sp>
        <p:nvSpPr>
          <p:cNvPr id="2582" name="Google Shape;2582;p183"/>
          <p:cNvSpPr/>
          <p:nvPr/>
        </p:nvSpPr>
        <p:spPr>
          <a:xfrm rot="10800000">
            <a:off x="1056675" y="0"/>
            <a:ext cx="7030050" cy="5143500"/>
          </a:xfrm>
          <a:prstGeom prst="rect">
            <a:avLst/>
          </a:prstGeom>
          <a:noFill/>
          <a:ln>
            <a:noFill/>
          </a:ln>
        </p:spPr>
      </p:sp>
      <p:sp>
        <p:nvSpPr>
          <p:cNvPr id="2583" name="Google Shape;2583;p183"/>
          <p:cNvSpPr/>
          <p:nvPr>
            <p:ph idx="2" type="pic"/>
          </p:nvPr>
        </p:nvSpPr>
        <p:spPr>
          <a:xfrm>
            <a:off x="5008288" y="3559040"/>
            <a:ext cx="877800" cy="877800"/>
          </a:xfrm>
          <a:prstGeom prst="ellipse">
            <a:avLst/>
          </a:prstGeom>
          <a:noFill/>
          <a:ln>
            <a:noFill/>
          </a:ln>
        </p:spPr>
      </p:sp>
      <p:sp>
        <p:nvSpPr>
          <p:cNvPr id="2584" name="Google Shape;2584;p1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83"/>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86" name="Google Shape;2586;p183"/>
          <p:cNvSpPr/>
          <p:nvPr>
            <p:ph idx="3" type="pic"/>
          </p:nvPr>
        </p:nvSpPr>
        <p:spPr>
          <a:xfrm>
            <a:off x="5008288" y="2352140"/>
            <a:ext cx="877800" cy="877800"/>
          </a:xfrm>
          <a:prstGeom prst="ellipse">
            <a:avLst/>
          </a:prstGeom>
          <a:noFill/>
          <a:ln>
            <a:noFill/>
          </a:ln>
        </p:spPr>
      </p:sp>
      <p:sp>
        <p:nvSpPr>
          <p:cNvPr id="2587" name="Google Shape;2587;p183"/>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88" name="Google Shape;2588;p183"/>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89" name="Google Shape;2589;p183"/>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590" name="Shape 2590"/>
        <p:cNvGrpSpPr/>
        <p:nvPr/>
      </p:nvGrpSpPr>
      <p:grpSpPr>
        <a:xfrm>
          <a:off x="0" y="0"/>
          <a:ext cx="0" cy="0"/>
          <a:chOff x="0" y="0"/>
          <a:chExt cx="0" cy="0"/>
        </a:xfrm>
      </p:grpSpPr>
      <p:sp>
        <p:nvSpPr>
          <p:cNvPr id="2591" name="Google Shape;2591;p1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92" name="Google Shape;2592;p184"/>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593" name="Google Shape;2593;p184"/>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594" name="Shape 2594"/>
        <p:cNvGrpSpPr/>
        <p:nvPr/>
      </p:nvGrpSpPr>
      <p:grpSpPr>
        <a:xfrm>
          <a:off x="0" y="0"/>
          <a:ext cx="0" cy="0"/>
          <a:chOff x="0" y="0"/>
          <a:chExt cx="0" cy="0"/>
        </a:xfrm>
      </p:grpSpPr>
      <p:sp>
        <p:nvSpPr>
          <p:cNvPr id="2595" name="Google Shape;2595;p1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85"/>
          <p:cNvSpPr/>
          <p:nvPr/>
        </p:nvSpPr>
        <p:spPr>
          <a:xfrm rot="-5400000">
            <a:off x="6089450" y="2069900"/>
            <a:ext cx="3318675" cy="2847575"/>
          </a:xfrm>
          <a:prstGeom prst="rect">
            <a:avLst/>
          </a:prstGeom>
          <a:noFill/>
          <a:ln>
            <a:noFill/>
          </a:ln>
        </p:spPr>
      </p:sp>
      <p:sp>
        <p:nvSpPr>
          <p:cNvPr id="2597" name="Google Shape;2597;p185"/>
          <p:cNvSpPr/>
          <p:nvPr/>
        </p:nvSpPr>
        <p:spPr>
          <a:xfrm rot="10800000">
            <a:off x="3466375" y="-19050"/>
            <a:ext cx="5734775" cy="4723650"/>
          </a:xfrm>
          <a:prstGeom prst="rect">
            <a:avLst/>
          </a:prstGeom>
          <a:noFill/>
          <a:ln>
            <a:noFill/>
          </a:ln>
        </p:spPr>
      </p:sp>
      <p:sp>
        <p:nvSpPr>
          <p:cNvPr id="2598" name="Google Shape;2598;p185"/>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9" name="Google Shape;2599;p185"/>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600" name="Shape 2600"/>
        <p:cNvGrpSpPr/>
        <p:nvPr/>
      </p:nvGrpSpPr>
      <p:grpSpPr>
        <a:xfrm>
          <a:off x="0" y="0"/>
          <a:ext cx="0" cy="0"/>
          <a:chOff x="0" y="0"/>
          <a:chExt cx="0" cy="0"/>
        </a:xfrm>
      </p:grpSpPr>
      <p:pic>
        <p:nvPicPr>
          <p:cNvPr id="2601" name="Google Shape;2601;p186"/>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602" name="Google Shape;2602;p1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8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04" name="Google Shape;2604;p18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605" name="Shape 2605"/>
        <p:cNvGrpSpPr/>
        <p:nvPr/>
      </p:nvGrpSpPr>
      <p:grpSpPr>
        <a:xfrm>
          <a:off x="0" y="0"/>
          <a:ext cx="0" cy="0"/>
          <a:chOff x="0" y="0"/>
          <a:chExt cx="0" cy="0"/>
        </a:xfrm>
      </p:grpSpPr>
      <p:sp>
        <p:nvSpPr>
          <p:cNvPr id="2606" name="Google Shape;2606;p187"/>
          <p:cNvSpPr/>
          <p:nvPr/>
        </p:nvSpPr>
        <p:spPr>
          <a:xfrm flipH="1">
            <a:off x="0" y="0"/>
            <a:ext cx="8065050" cy="5143500"/>
          </a:xfrm>
          <a:prstGeom prst="rect">
            <a:avLst/>
          </a:prstGeom>
          <a:noFill/>
          <a:ln>
            <a:noFill/>
          </a:ln>
        </p:spPr>
      </p:sp>
      <p:sp>
        <p:nvSpPr>
          <p:cNvPr id="2607" name="Google Shape;2607;p1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8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09" name="Google Shape;2609;p18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610" name="Shape 2610"/>
        <p:cNvGrpSpPr/>
        <p:nvPr/>
      </p:nvGrpSpPr>
      <p:grpSpPr>
        <a:xfrm>
          <a:off x="0" y="0"/>
          <a:ext cx="0" cy="0"/>
          <a:chOff x="0" y="0"/>
          <a:chExt cx="0" cy="0"/>
        </a:xfrm>
      </p:grpSpPr>
      <p:sp>
        <p:nvSpPr>
          <p:cNvPr id="2611" name="Google Shape;2611;p188"/>
          <p:cNvSpPr/>
          <p:nvPr/>
        </p:nvSpPr>
        <p:spPr>
          <a:xfrm flipH="1" rot="5400000">
            <a:off x="4041325" y="50350"/>
            <a:ext cx="5191125" cy="5033275"/>
          </a:xfrm>
          <a:prstGeom prst="rect">
            <a:avLst/>
          </a:prstGeom>
          <a:noFill/>
          <a:ln>
            <a:noFill/>
          </a:ln>
        </p:spPr>
      </p:sp>
      <p:sp>
        <p:nvSpPr>
          <p:cNvPr id="2612" name="Google Shape;2612;p1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8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14" name="Google Shape;2614;p18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615" name="Shape 2615"/>
        <p:cNvGrpSpPr/>
        <p:nvPr/>
      </p:nvGrpSpPr>
      <p:grpSpPr>
        <a:xfrm>
          <a:off x="0" y="0"/>
          <a:ext cx="0" cy="0"/>
          <a:chOff x="0" y="0"/>
          <a:chExt cx="0" cy="0"/>
        </a:xfrm>
      </p:grpSpPr>
      <p:sp>
        <p:nvSpPr>
          <p:cNvPr id="2616" name="Google Shape;2616;p1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8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18" name="Google Shape;2618;p18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19" name="Shape 2619"/>
        <p:cNvGrpSpPr/>
        <p:nvPr/>
      </p:nvGrpSpPr>
      <p:grpSpPr>
        <a:xfrm>
          <a:off x="0" y="0"/>
          <a:ext cx="0" cy="0"/>
          <a:chOff x="0" y="0"/>
          <a:chExt cx="0" cy="0"/>
        </a:xfrm>
      </p:grpSpPr>
      <p:sp>
        <p:nvSpPr>
          <p:cNvPr id="2620" name="Google Shape;2620;p190"/>
          <p:cNvSpPr/>
          <p:nvPr/>
        </p:nvSpPr>
        <p:spPr>
          <a:xfrm rot="-5400000">
            <a:off x="349413" y="-387512"/>
            <a:ext cx="5172075" cy="5909000"/>
          </a:xfrm>
          <a:prstGeom prst="rect">
            <a:avLst/>
          </a:prstGeom>
          <a:noFill/>
          <a:ln>
            <a:noFill/>
          </a:ln>
        </p:spPr>
      </p:sp>
      <p:sp>
        <p:nvSpPr>
          <p:cNvPr id="2621" name="Google Shape;2621;p1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9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23" name="Google Shape;2623;p19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24" name="Shape 2624"/>
        <p:cNvGrpSpPr/>
        <p:nvPr/>
      </p:nvGrpSpPr>
      <p:grpSpPr>
        <a:xfrm>
          <a:off x="0" y="0"/>
          <a:ext cx="0" cy="0"/>
          <a:chOff x="0" y="0"/>
          <a:chExt cx="0" cy="0"/>
        </a:xfrm>
      </p:grpSpPr>
      <p:sp>
        <p:nvSpPr>
          <p:cNvPr id="2625" name="Google Shape;2625;p191"/>
          <p:cNvSpPr/>
          <p:nvPr/>
        </p:nvSpPr>
        <p:spPr>
          <a:xfrm>
            <a:off x="0" y="0"/>
            <a:ext cx="5894750" cy="5143500"/>
          </a:xfrm>
          <a:prstGeom prst="rect">
            <a:avLst/>
          </a:prstGeom>
          <a:noFill/>
          <a:ln>
            <a:noFill/>
          </a:ln>
        </p:spPr>
      </p:sp>
      <p:sp>
        <p:nvSpPr>
          <p:cNvPr id="2626" name="Google Shape;2626;p1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91"/>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28" name="Google Shape;2628;p191"/>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629" name="Shape 2629"/>
        <p:cNvGrpSpPr/>
        <p:nvPr/>
      </p:nvGrpSpPr>
      <p:grpSpPr>
        <a:xfrm>
          <a:off x="0" y="0"/>
          <a:ext cx="0" cy="0"/>
          <a:chOff x="0" y="0"/>
          <a:chExt cx="0" cy="0"/>
        </a:xfrm>
      </p:grpSpPr>
      <p:pic>
        <p:nvPicPr>
          <p:cNvPr id="2630" name="Google Shape;2630;p192"/>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631" name="Google Shape;2631;p1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92"/>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33" name="Google Shape;2633;p192"/>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125" name="Shape 125"/>
        <p:cNvGrpSpPr/>
        <p:nvPr/>
      </p:nvGrpSpPr>
      <p:grpSpPr>
        <a:xfrm>
          <a:off x="0" y="0"/>
          <a:ext cx="0" cy="0"/>
          <a:chOff x="0" y="0"/>
          <a:chExt cx="0" cy="0"/>
        </a:xfrm>
      </p:grpSpPr>
      <p:sp>
        <p:nvSpPr>
          <p:cNvPr id="126" name="Google Shape;126;p2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1"/>
          <p:cNvSpPr/>
          <p:nvPr>
            <p:ph idx="2" type="pic"/>
          </p:nvPr>
        </p:nvSpPr>
        <p:spPr>
          <a:xfrm>
            <a:off x="1060638" y="3705540"/>
            <a:ext cx="658500" cy="658500"/>
          </a:xfrm>
          <a:prstGeom prst="ellipse">
            <a:avLst/>
          </a:prstGeom>
          <a:noFill/>
          <a:ln>
            <a:noFill/>
          </a:ln>
        </p:spPr>
      </p:sp>
      <p:sp>
        <p:nvSpPr>
          <p:cNvPr id="128" name="Google Shape;128;p21"/>
          <p:cNvSpPr/>
          <p:nvPr>
            <p:ph idx="3" type="pic"/>
          </p:nvPr>
        </p:nvSpPr>
        <p:spPr>
          <a:xfrm>
            <a:off x="2048190" y="3705540"/>
            <a:ext cx="658500" cy="658500"/>
          </a:xfrm>
          <a:prstGeom prst="ellipse">
            <a:avLst/>
          </a:prstGeom>
          <a:noFill/>
          <a:ln>
            <a:noFill/>
          </a:ln>
        </p:spPr>
      </p:sp>
      <p:sp>
        <p:nvSpPr>
          <p:cNvPr id="129" name="Google Shape;129;p21"/>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30" name="Google Shape;130;p21"/>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1" name="Google Shape;131;p21"/>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32" name="Google Shape;132;p21"/>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33" name="Google Shape;133;p21"/>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634" name="Shape 2634"/>
        <p:cNvGrpSpPr/>
        <p:nvPr/>
      </p:nvGrpSpPr>
      <p:grpSpPr>
        <a:xfrm>
          <a:off x="0" y="0"/>
          <a:ext cx="0" cy="0"/>
          <a:chOff x="0" y="0"/>
          <a:chExt cx="0" cy="0"/>
        </a:xfrm>
      </p:grpSpPr>
      <p:sp>
        <p:nvSpPr>
          <p:cNvPr id="2635" name="Google Shape;2635;p193"/>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36" name="Google Shape;2636;p193"/>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37" name="Google Shape;2637;p1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38" name="Google Shape;2638;p193"/>
          <p:cNvPicPr preferRelativeResize="0"/>
          <p:nvPr/>
        </p:nvPicPr>
        <p:blipFill rotWithShape="1">
          <a:blip r:embed="rId2">
            <a:alphaModFix/>
          </a:blip>
          <a:srcRect b="82" l="21154" r="0" t="8157"/>
          <a:stretch/>
        </p:blipFill>
        <p:spPr>
          <a:xfrm flipH="1" rot="10800000">
            <a:off x="-28575" y="324325"/>
            <a:ext cx="4157125" cy="4838225"/>
          </a:xfrm>
          <a:prstGeom prst="rect">
            <a:avLst/>
          </a:prstGeom>
          <a:noFill/>
          <a:ln>
            <a:noFill/>
          </a:ln>
        </p:spPr>
      </p:pic>
      <p:pic>
        <p:nvPicPr>
          <p:cNvPr id="2639" name="Google Shape;2639;p193"/>
          <p:cNvPicPr preferRelativeResize="0"/>
          <p:nvPr/>
        </p:nvPicPr>
        <p:blipFill rotWithShape="1">
          <a:blip r:embed="rId3">
            <a:alphaModFix/>
          </a:blip>
          <a:srcRect b="56743" l="30948" r="0" t="0"/>
          <a:stretch/>
        </p:blipFill>
        <p:spPr>
          <a:xfrm flipH="1" rot="5400000">
            <a:off x="-876062" y="1463234"/>
            <a:ext cx="4537275" cy="2842300"/>
          </a:xfrm>
          <a:prstGeom prst="rect">
            <a:avLst/>
          </a:prstGeom>
          <a:noFill/>
          <a:ln>
            <a:noFill/>
          </a:ln>
        </p:spPr>
      </p:pic>
      <p:sp>
        <p:nvSpPr>
          <p:cNvPr id="2640" name="Google Shape;2640;p193"/>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41" name="Google Shape;2641;p193"/>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642" name="Shape 2642"/>
        <p:cNvGrpSpPr/>
        <p:nvPr/>
      </p:nvGrpSpPr>
      <p:grpSpPr>
        <a:xfrm>
          <a:off x="0" y="0"/>
          <a:ext cx="0" cy="0"/>
          <a:chOff x="0" y="0"/>
          <a:chExt cx="0" cy="0"/>
        </a:xfrm>
      </p:grpSpPr>
      <p:sp>
        <p:nvSpPr>
          <p:cNvPr id="2643" name="Google Shape;2643;p1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94"/>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5" name="Google Shape;2645;p194"/>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646" name="Google Shape;2646;p194"/>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sp>
        <p:nvSpPr>
          <p:cNvPr id="2647" name="Google Shape;2647;p194"/>
          <p:cNvSpPr/>
          <p:nvPr/>
        </p:nvSpPr>
        <p:spPr>
          <a:xfrm flipH="1" rot="5400000">
            <a:off x="-880825" y="1477522"/>
            <a:ext cx="4556325" cy="2832775"/>
          </a:xfrm>
          <a:prstGeom prst="rect">
            <a:avLst/>
          </a:prstGeom>
          <a:noFill/>
          <a:ln>
            <a:noFill/>
          </a:ln>
        </p:spPr>
      </p:sp>
      <p:sp>
        <p:nvSpPr>
          <p:cNvPr id="2648" name="Google Shape;2648;p194"/>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49" name="Google Shape;2649;p194"/>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650" name="Shape 2650"/>
        <p:cNvGrpSpPr/>
        <p:nvPr/>
      </p:nvGrpSpPr>
      <p:grpSpPr>
        <a:xfrm>
          <a:off x="0" y="0"/>
          <a:ext cx="0" cy="0"/>
          <a:chOff x="0" y="0"/>
          <a:chExt cx="0" cy="0"/>
        </a:xfrm>
      </p:grpSpPr>
      <p:sp>
        <p:nvSpPr>
          <p:cNvPr id="2651" name="Google Shape;2651;p195"/>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52" name="Google Shape;2652;p19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53" name="Google Shape;2653;p1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654" name="Shape 2654"/>
        <p:cNvGrpSpPr/>
        <p:nvPr/>
      </p:nvGrpSpPr>
      <p:grpSpPr>
        <a:xfrm>
          <a:off x="0" y="0"/>
          <a:ext cx="0" cy="0"/>
          <a:chOff x="0" y="0"/>
          <a:chExt cx="0" cy="0"/>
        </a:xfrm>
      </p:grpSpPr>
      <p:sp>
        <p:nvSpPr>
          <p:cNvPr id="2655" name="Google Shape;2655;p1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96"/>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57" name="Google Shape;2657;p196"/>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58" name="Google Shape;2658;p196"/>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2659" name="Shape 2659"/>
        <p:cNvGrpSpPr/>
        <p:nvPr/>
      </p:nvGrpSpPr>
      <p:grpSpPr>
        <a:xfrm>
          <a:off x="0" y="0"/>
          <a:ext cx="0" cy="0"/>
          <a:chOff x="0" y="0"/>
          <a:chExt cx="0" cy="0"/>
        </a:xfrm>
      </p:grpSpPr>
      <p:sp>
        <p:nvSpPr>
          <p:cNvPr id="2660" name="Google Shape;2660;p19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661" name="Google Shape;2661;p1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97"/>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2663" name="Shape 2663"/>
        <p:cNvGrpSpPr/>
        <p:nvPr/>
      </p:nvGrpSpPr>
      <p:grpSpPr>
        <a:xfrm>
          <a:off x="0" y="0"/>
          <a:ext cx="0" cy="0"/>
          <a:chOff x="0" y="0"/>
          <a:chExt cx="0" cy="0"/>
        </a:xfrm>
      </p:grpSpPr>
      <p:sp>
        <p:nvSpPr>
          <p:cNvPr id="2664" name="Google Shape;2664;p198"/>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65" name="Google Shape;2665;p1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2666" name="Shape 2666"/>
        <p:cNvGrpSpPr/>
        <p:nvPr/>
      </p:nvGrpSpPr>
      <p:grpSpPr>
        <a:xfrm>
          <a:off x="0" y="0"/>
          <a:ext cx="0" cy="0"/>
          <a:chOff x="0" y="0"/>
          <a:chExt cx="0" cy="0"/>
        </a:xfrm>
      </p:grpSpPr>
      <p:sp>
        <p:nvSpPr>
          <p:cNvPr id="2667" name="Google Shape;2667;p1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2668" name="Shape 2668"/>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2669" name="Shape 2669"/>
        <p:cNvGrpSpPr/>
        <p:nvPr/>
      </p:nvGrpSpPr>
      <p:grpSpPr>
        <a:xfrm>
          <a:off x="0" y="0"/>
          <a:ext cx="0" cy="0"/>
          <a:chOff x="0" y="0"/>
          <a:chExt cx="0" cy="0"/>
        </a:xfrm>
      </p:grpSpPr>
      <p:sp>
        <p:nvSpPr>
          <p:cNvPr id="2670" name="Google Shape;2670;p2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2671" name="Shape 2671"/>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134" name="Shape 134"/>
        <p:cNvGrpSpPr/>
        <p:nvPr/>
      </p:nvGrpSpPr>
      <p:grpSpPr>
        <a:xfrm>
          <a:off x="0" y="0"/>
          <a:ext cx="0" cy="0"/>
          <a:chOff x="0" y="0"/>
          <a:chExt cx="0" cy="0"/>
        </a:xfrm>
      </p:grpSpPr>
      <p:sp>
        <p:nvSpPr>
          <p:cNvPr id="135" name="Google Shape;135;p2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2"/>
          <p:cNvSpPr/>
          <p:nvPr>
            <p:ph idx="2" type="pic"/>
          </p:nvPr>
        </p:nvSpPr>
        <p:spPr>
          <a:xfrm>
            <a:off x="1060638" y="3705540"/>
            <a:ext cx="658500" cy="658500"/>
          </a:xfrm>
          <a:prstGeom prst="ellipse">
            <a:avLst/>
          </a:prstGeom>
          <a:noFill/>
          <a:ln>
            <a:noFill/>
          </a:ln>
        </p:spPr>
      </p:sp>
      <p:sp>
        <p:nvSpPr>
          <p:cNvPr id="137" name="Google Shape;137;p22"/>
          <p:cNvSpPr/>
          <p:nvPr>
            <p:ph idx="3" type="pic"/>
          </p:nvPr>
        </p:nvSpPr>
        <p:spPr>
          <a:xfrm>
            <a:off x="2048190" y="3705540"/>
            <a:ext cx="658500" cy="658500"/>
          </a:xfrm>
          <a:prstGeom prst="ellipse">
            <a:avLst/>
          </a:prstGeom>
          <a:noFill/>
          <a:ln>
            <a:noFill/>
          </a:ln>
        </p:spPr>
      </p:sp>
      <p:sp>
        <p:nvSpPr>
          <p:cNvPr id="138" name="Google Shape;138;p22"/>
          <p:cNvSpPr/>
          <p:nvPr>
            <p:ph idx="4" type="pic"/>
          </p:nvPr>
        </p:nvSpPr>
        <p:spPr>
          <a:xfrm>
            <a:off x="3054030" y="3705540"/>
            <a:ext cx="658500" cy="658500"/>
          </a:xfrm>
          <a:prstGeom prst="ellipse">
            <a:avLst/>
          </a:prstGeom>
          <a:noFill/>
          <a:ln>
            <a:noFill/>
          </a:ln>
        </p:spPr>
      </p:sp>
      <p:sp>
        <p:nvSpPr>
          <p:cNvPr id="139" name="Google Shape;139;p22"/>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40" name="Google Shape;140;p22"/>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41" name="Google Shape;141;p22"/>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42" name="Google Shape;142;p22"/>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43" name="Google Shape;143;p22"/>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2672" name="Shape 2672"/>
        <p:cNvGrpSpPr/>
        <p:nvPr/>
      </p:nvGrpSpPr>
      <p:grpSpPr>
        <a:xfrm>
          <a:off x="0" y="0"/>
          <a:ext cx="0" cy="0"/>
          <a:chOff x="0" y="0"/>
          <a:chExt cx="0" cy="0"/>
        </a:xfrm>
      </p:grpSpPr>
      <p:sp>
        <p:nvSpPr>
          <p:cNvPr id="2673" name="Google Shape;2673;p2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0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75" name="Google Shape;2675;p20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76" name="Google Shape;2676;p20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2677" name="Shape 2677"/>
        <p:cNvGrpSpPr/>
        <p:nvPr/>
      </p:nvGrpSpPr>
      <p:grpSpPr>
        <a:xfrm>
          <a:off x="0" y="0"/>
          <a:ext cx="0" cy="0"/>
          <a:chOff x="0" y="0"/>
          <a:chExt cx="0" cy="0"/>
        </a:xfrm>
      </p:grpSpPr>
      <p:sp>
        <p:nvSpPr>
          <p:cNvPr id="2678" name="Google Shape;2678;p2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0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80" name="Google Shape;2680;p20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81" name="Google Shape;2681;p20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2682" name="Shape 2682"/>
        <p:cNvGrpSpPr/>
        <p:nvPr/>
      </p:nvGrpSpPr>
      <p:grpSpPr>
        <a:xfrm>
          <a:off x="0" y="0"/>
          <a:ext cx="0" cy="0"/>
          <a:chOff x="0" y="0"/>
          <a:chExt cx="0" cy="0"/>
        </a:xfrm>
      </p:grpSpPr>
      <p:sp>
        <p:nvSpPr>
          <p:cNvPr id="2683" name="Google Shape;2683;p20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84" name="Google Shape;2684;p2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0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86" name="Google Shape;2686;p20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87" name="Google Shape;2687;p20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88" name="Google Shape;2688;p20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89" name="Google Shape;2689;p20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90" name="Google Shape;2690;p20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2691" name="Shape 2691"/>
        <p:cNvGrpSpPr/>
        <p:nvPr/>
      </p:nvGrpSpPr>
      <p:grpSpPr>
        <a:xfrm>
          <a:off x="0" y="0"/>
          <a:ext cx="0" cy="0"/>
          <a:chOff x="0" y="0"/>
          <a:chExt cx="0" cy="0"/>
        </a:xfrm>
      </p:grpSpPr>
      <p:sp>
        <p:nvSpPr>
          <p:cNvPr id="2692" name="Google Shape;2692;p20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693" name="Google Shape;2693;p2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0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695" name="Google Shape;2695;p20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2696" name="Shape 2696"/>
        <p:cNvGrpSpPr/>
        <p:nvPr/>
      </p:nvGrpSpPr>
      <p:grpSpPr>
        <a:xfrm>
          <a:off x="0" y="0"/>
          <a:ext cx="0" cy="0"/>
          <a:chOff x="0" y="0"/>
          <a:chExt cx="0" cy="0"/>
        </a:xfrm>
      </p:grpSpPr>
      <p:sp>
        <p:nvSpPr>
          <p:cNvPr id="2697" name="Google Shape;2697;p20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698" name="Google Shape;2698;p2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2699" name="Shape 2699"/>
        <p:cNvGrpSpPr/>
        <p:nvPr/>
      </p:nvGrpSpPr>
      <p:grpSpPr>
        <a:xfrm>
          <a:off x="0" y="0"/>
          <a:ext cx="0" cy="0"/>
          <a:chOff x="0" y="0"/>
          <a:chExt cx="0" cy="0"/>
        </a:xfrm>
      </p:grpSpPr>
      <p:sp>
        <p:nvSpPr>
          <p:cNvPr id="2700" name="Google Shape;2700;p2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0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02" name="Google Shape;2702;p20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2703" name="Shape 2703"/>
        <p:cNvGrpSpPr/>
        <p:nvPr/>
      </p:nvGrpSpPr>
      <p:grpSpPr>
        <a:xfrm>
          <a:off x="0" y="0"/>
          <a:ext cx="0" cy="0"/>
          <a:chOff x="0" y="0"/>
          <a:chExt cx="0" cy="0"/>
        </a:xfrm>
      </p:grpSpPr>
      <p:sp>
        <p:nvSpPr>
          <p:cNvPr id="2704" name="Google Shape;2704;p2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09"/>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2706" name="Shape 2706"/>
        <p:cNvGrpSpPr/>
        <p:nvPr/>
      </p:nvGrpSpPr>
      <p:grpSpPr>
        <a:xfrm>
          <a:off x="0" y="0"/>
          <a:ext cx="0" cy="0"/>
          <a:chOff x="0" y="0"/>
          <a:chExt cx="0" cy="0"/>
        </a:xfrm>
      </p:grpSpPr>
      <p:sp>
        <p:nvSpPr>
          <p:cNvPr id="2707" name="Google Shape;2707;p2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10"/>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09" name="Google Shape;2709;p210"/>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0" name="Google Shape;2710;p210"/>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2711" name="Shape 2711"/>
        <p:cNvGrpSpPr/>
        <p:nvPr/>
      </p:nvGrpSpPr>
      <p:grpSpPr>
        <a:xfrm>
          <a:off x="0" y="0"/>
          <a:ext cx="0" cy="0"/>
          <a:chOff x="0" y="0"/>
          <a:chExt cx="0" cy="0"/>
        </a:xfrm>
      </p:grpSpPr>
      <p:sp>
        <p:nvSpPr>
          <p:cNvPr id="2712" name="Google Shape;2712;p2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11"/>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4" name="Google Shape;2714;p211"/>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5" name="Google Shape;2715;p211"/>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716" name="Google Shape;2716;p211"/>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2717" name="Shape 2717"/>
        <p:cNvGrpSpPr/>
        <p:nvPr/>
      </p:nvGrpSpPr>
      <p:grpSpPr>
        <a:xfrm>
          <a:off x="0" y="0"/>
          <a:ext cx="0" cy="0"/>
          <a:chOff x="0" y="0"/>
          <a:chExt cx="0" cy="0"/>
        </a:xfrm>
      </p:grpSpPr>
      <p:sp>
        <p:nvSpPr>
          <p:cNvPr id="2718" name="Google Shape;2718;p2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12"/>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20" name="Google Shape;2720;p212"/>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21" name="Google Shape;2721;p212"/>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22" name="Google Shape;2722;p212"/>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144" name="Shape 144"/>
        <p:cNvGrpSpPr/>
        <p:nvPr/>
      </p:nvGrpSpPr>
      <p:grpSpPr>
        <a:xfrm>
          <a:off x="0" y="0"/>
          <a:ext cx="0" cy="0"/>
          <a:chOff x="0" y="0"/>
          <a:chExt cx="0" cy="0"/>
        </a:xfrm>
      </p:grpSpPr>
      <p:pic>
        <p:nvPicPr>
          <p:cNvPr id="145" name="Google Shape;145;p23"/>
          <p:cNvPicPr preferRelativeResize="0"/>
          <p:nvPr/>
        </p:nvPicPr>
        <p:blipFill rotWithShape="1">
          <a:blip r:embed="rId2">
            <a:alphaModFix/>
          </a:blip>
          <a:srcRect b="60444" l="0" r="14900" t="0"/>
          <a:stretch/>
        </p:blipFill>
        <p:spPr>
          <a:xfrm rot="-5400000">
            <a:off x="5375869" y="1362112"/>
            <a:ext cx="5196925" cy="2415550"/>
          </a:xfrm>
          <a:prstGeom prst="rect">
            <a:avLst/>
          </a:prstGeom>
          <a:noFill/>
          <a:ln>
            <a:noFill/>
          </a:ln>
        </p:spPr>
      </p:pic>
      <p:pic>
        <p:nvPicPr>
          <p:cNvPr id="146" name="Google Shape;146;p23"/>
          <p:cNvPicPr preferRelativeResize="0"/>
          <p:nvPr/>
        </p:nvPicPr>
        <p:blipFill rotWithShape="1">
          <a:blip r:embed="rId3">
            <a:alphaModFix/>
          </a:blip>
          <a:srcRect b="29770" l="0" r="65371" t="0"/>
          <a:stretch/>
        </p:blipFill>
        <p:spPr>
          <a:xfrm flipH="1">
            <a:off x="0" y="1531150"/>
            <a:ext cx="2374825" cy="3612349"/>
          </a:xfrm>
          <a:prstGeom prst="rect">
            <a:avLst/>
          </a:prstGeom>
          <a:noFill/>
          <a:ln>
            <a:noFill/>
          </a:ln>
        </p:spPr>
      </p:pic>
      <p:pic>
        <p:nvPicPr>
          <p:cNvPr id="147" name="Google Shape;147;p23"/>
          <p:cNvPicPr preferRelativeResize="0"/>
          <p:nvPr/>
        </p:nvPicPr>
        <p:blipFill rotWithShape="1">
          <a:blip r:embed="rId4">
            <a:alphaModFix/>
          </a:blip>
          <a:srcRect b="56788" l="30255" r="0" t="0"/>
          <a:stretch/>
        </p:blipFill>
        <p:spPr>
          <a:xfrm rot="5400000">
            <a:off x="-900237" y="871659"/>
            <a:ext cx="4582700" cy="2839375"/>
          </a:xfrm>
          <a:prstGeom prst="rect">
            <a:avLst/>
          </a:prstGeom>
          <a:noFill/>
          <a:ln>
            <a:noFill/>
          </a:ln>
        </p:spPr>
      </p:pic>
      <p:sp>
        <p:nvSpPr>
          <p:cNvPr id="148" name="Google Shape;148;p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3"/>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150" name="Google Shape;150;p23"/>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2723" name="Shape 2723"/>
        <p:cNvGrpSpPr/>
        <p:nvPr/>
      </p:nvGrpSpPr>
      <p:grpSpPr>
        <a:xfrm>
          <a:off x="0" y="0"/>
          <a:ext cx="0" cy="0"/>
          <a:chOff x="0" y="0"/>
          <a:chExt cx="0" cy="0"/>
        </a:xfrm>
      </p:grpSpPr>
      <p:sp>
        <p:nvSpPr>
          <p:cNvPr id="2724" name="Google Shape;2724;p213"/>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25" name="Google Shape;2725;p213"/>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26" name="Google Shape;2726;p2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13"/>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28" name="Google Shape;2728;p213"/>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29" name="Google Shape;2729;p213"/>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2730" name="Shape 2730"/>
        <p:cNvGrpSpPr/>
        <p:nvPr/>
      </p:nvGrpSpPr>
      <p:grpSpPr>
        <a:xfrm>
          <a:off x="0" y="0"/>
          <a:ext cx="0" cy="0"/>
          <a:chOff x="0" y="0"/>
          <a:chExt cx="0" cy="0"/>
        </a:xfrm>
      </p:grpSpPr>
      <p:sp>
        <p:nvSpPr>
          <p:cNvPr id="2731" name="Google Shape;2731;p2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14"/>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33" name="Google Shape;2733;p214"/>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34" name="Google Shape;2734;p21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35" name="Google Shape;2735;p21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36" name="Google Shape;2736;p214"/>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2737" name="Shape 2737"/>
        <p:cNvGrpSpPr/>
        <p:nvPr/>
      </p:nvGrpSpPr>
      <p:grpSpPr>
        <a:xfrm>
          <a:off x="0" y="0"/>
          <a:ext cx="0" cy="0"/>
          <a:chOff x="0" y="0"/>
          <a:chExt cx="0" cy="0"/>
        </a:xfrm>
      </p:grpSpPr>
      <p:sp>
        <p:nvSpPr>
          <p:cNvPr id="2738" name="Google Shape;2738;p21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739" name="Google Shape;2739;p2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15"/>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41" name="Google Shape;2741;p215"/>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42" name="Google Shape;2742;p21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743" name="Google Shape;2743;p21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44" name="Google Shape;2744;p215"/>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2745" name="Shape 2745"/>
        <p:cNvGrpSpPr/>
        <p:nvPr/>
      </p:nvGrpSpPr>
      <p:grpSpPr>
        <a:xfrm>
          <a:off x="0" y="0"/>
          <a:ext cx="0" cy="0"/>
          <a:chOff x="0" y="0"/>
          <a:chExt cx="0" cy="0"/>
        </a:xfrm>
      </p:grpSpPr>
      <p:sp>
        <p:nvSpPr>
          <p:cNvPr id="2746" name="Google Shape;2746;p216"/>
          <p:cNvSpPr/>
          <p:nvPr>
            <p:ph idx="2" type="pic"/>
          </p:nvPr>
        </p:nvSpPr>
        <p:spPr>
          <a:xfrm>
            <a:off x="1060638" y="3778692"/>
            <a:ext cx="658500" cy="658500"/>
          </a:xfrm>
          <a:prstGeom prst="ellipse">
            <a:avLst/>
          </a:prstGeom>
          <a:noFill/>
          <a:ln>
            <a:noFill/>
          </a:ln>
        </p:spPr>
      </p:sp>
      <p:sp>
        <p:nvSpPr>
          <p:cNvPr id="2747" name="Google Shape;2747;p2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48" name="Google Shape;2748;p216"/>
          <p:cNvPicPr preferRelativeResize="0"/>
          <p:nvPr/>
        </p:nvPicPr>
        <p:blipFill rotWithShape="1">
          <a:blip r:embed="rId2">
            <a:alphaModFix/>
          </a:blip>
          <a:srcRect b="12648" l="0" r="65411" t="0"/>
          <a:stretch/>
        </p:blipFill>
        <p:spPr>
          <a:xfrm flipH="1" rot="-5400000">
            <a:off x="5958563" y="1948538"/>
            <a:ext cx="1817925" cy="4591050"/>
          </a:xfrm>
          <a:prstGeom prst="rect">
            <a:avLst/>
          </a:prstGeom>
          <a:noFill/>
          <a:ln>
            <a:noFill/>
          </a:ln>
        </p:spPr>
      </p:pic>
      <p:pic>
        <p:nvPicPr>
          <p:cNvPr id="2749" name="Google Shape;2749;p216"/>
          <p:cNvPicPr preferRelativeResize="0"/>
          <p:nvPr/>
        </p:nvPicPr>
        <p:blipFill rotWithShape="1">
          <a:blip r:embed="rId3">
            <a:alphaModFix/>
          </a:blip>
          <a:srcRect b="24" l="0" r="28438" t="37793"/>
          <a:stretch/>
        </p:blipFill>
        <p:spPr>
          <a:xfrm rot="5400000">
            <a:off x="5636975" y="1645997"/>
            <a:ext cx="3773275" cy="3278875"/>
          </a:xfrm>
          <a:prstGeom prst="rect">
            <a:avLst/>
          </a:prstGeom>
          <a:noFill/>
          <a:ln>
            <a:noFill/>
          </a:ln>
        </p:spPr>
      </p:pic>
      <p:sp>
        <p:nvSpPr>
          <p:cNvPr id="2750" name="Google Shape;2750;p216"/>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2751" name="Google Shape;2751;p216"/>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2752" name="Google Shape;2752;p216"/>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2753" name="Shape 2753"/>
        <p:cNvGrpSpPr/>
        <p:nvPr/>
      </p:nvGrpSpPr>
      <p:grpSpPr>
        <a:xfrm>
          <a:off x="0" y="0"/>
          <a:ext cx="0" cy="0"/>
          <a:chOff x="0" y="0"/>
          <a:chExt cx="0" cy="0"/>
        </a:xfrm>
      </p:grpSpPr>
      <p:sp>
        <p:nvSpPr>
          <p:cNvPr id="2754" name="Google Shape;2754;p217"/>
          <p:cNvSpPr/>
          <p:nvPr>
            <p:ph idx="2" type="pic"/>
          </p:nvPr>
        </p:nvSpPr>
        <p:spPr>
          <a:xfrm>
            <a:off x="1060638" y="3778692"/>
            <a:ext cx="658500" cy="658500"/>
          </a:xfrm>
          <a:prstGeom prst="ellipse">
            <a:avLst/>
          </a:prstGeom>
          <a:noFill/>
          <a:ln>
            <a:noFill/>
          </a:ln>
        </p:spPr>
      </p:sp>
      <p:sp>
        <p:nvSpPr>
          <p:cNvPr id="2755" name="Google Shape;2755;p2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56" name="Google Shape;2756;p217"/>
          <p:cNvPicPr preferRelativeResize="0"/>
          <p:nvPr/>
        </p:nvPicPr>
        <p:blipFill rotWithShape="1">
          <a:blip r:embed="rId2">
            <a:alphaModFix/>
          </a:blip>
          <a:srcRect b="12831" l="0" r="65411" t="0"/>
          <a:stretch/>
        </p:blipFill>
        <p:spPr>
          <a:xfrm flipH="1" rot="-5400000">
            <a:off x="5953800" y="1953300"/>
            <a:ext cx="1817925" cy="4581525"/>
          </a:xfrm>
          <a:prstGeom prst="rect">
            <a:avLst/>
          </a:prstGeom>
          <a:noFill/>
          <a:ln>
            <a:noFill/>
          </a:ln>
        </p:spPr>
      </p:pic>
      <p:sp>
        <p:nvSpPr>
          <p:cNvPr id="2757" name="Google Shape;2757;p217"/>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solidFill>
                <a:srgbClr val="00684A"/>
              </a:solidFill>
            </a:endParaRPr>
          </a:p>
        </p:txBody>
      </p:sp>
      <p:sp>
        <p:nvSpPr>
          <p:cNvPr id="2758" name="Google Shape;2758;p217"/>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2759" name="Google Shape;2759;p217"/>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2760" name="Google Shape;2760;p217"/>
          <p:cNvPicPr preferRelativeResize="0"/>
          <p:nvPr/>
        </p:nvPicPr>
        <p:blipFill rotWithShape="1">
          <a:blip r:embed="rId3">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2761" name="Shape 2761"/>
        <p:cNvGrpSpPr/>
        <p:nvPr/>
      </p:nvGrpSpPr>
      <p:grpSpPr>
        <a:xfrm>
          <a:off x="0" y="0"/>
          <a:ext cx="0" cy="0"/>
          <a:chOff x="0" y="0"/>
          <a:chExt cx="0" cy="0"/>
        </a:xfrm>
      </p:grpSpPr>
      <p:pic>
        <p:nvPicPr>
          <p:cNvPr id="2762" name="Google Shape;2762;p218"/>
          <p:cNvPicPr preferRelativeResize="0"/>
          <p:nvPr/>
        </p:nvPicPr>
        <p:blipFill rotWithShape="1">
          <a:blip r:embed="rId2">
            <a:alphaModFix/>
          </a:blip>
          <a:srcRect b="33020" l="0" r="0" t="3195"/>
          <a:stretch/>
        </p:blipFill>
        <p:spPr>
          <a:xfrm flipH="1">
            <a:off x="0" y="0"/>
            <a:ext cx="8064750" cy="5143500"/>
          </a:xfrm>
          <a:prstGeom prst="rect">
            <a:avLst/>
          </a:prstGeom>
          <a:noFill/>
          <a:ln>
            <a:noFill/>
          </a:ln>
        </p:spPr>
      </p:pic>
      <p:sp>
        <p:nvSpPr>
          <p:cNvPr id="2763" name="Google Shape;2763;p218"/>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64" name="Google Shape;2764;p2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18"/>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766" name="Google Shape;2766;p218"/>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2767" name="Shape 2767"/>
        <p:cNvGrpSpPr/>
        <p:nvPr/>
      </p:nvGrpSpPr>
      <p:grpSpPr>
        <a:xfrm>
          <a:off x="0" y="0"/>
          <a:ext cx="0" cy="0"/>
          <a:chOff x="0" y="0"/>
          <a:chExt cx="0" cy="0"/>
        </a:xfrm>
      </p:grpSpPr>
      <p:pic>
        <p:nvPicPr>
          <p:cNvPr id="2768" name="Google Shape;2768;p219"/>
          <p:cNvPicPr preferRelativeResize="0"/>
          <p:nvPr/>
        </p:nvPicPr>
        <p:blipFill rotWithShape="1">
          <a:blip r:embed="rId2">
            <a:alphaModFix/>
          </a:blip>
          <a:srcRect b="33022" l="0" r="0" t="3201"/>
          <a:stretch/>
        </p:blipFill>
        <p:spPr>
          <a:xfrm flipH="1">
            <a:off x="-125" y="0"/>
            <a:ext cx="8065000" cy="5143500"/>
          </a:xfrm>
          <a:prstGeom prst="rect">
            <a:avLst/>
          </a:prstGeom>
          <a:noFill/>
          <a:ln>
            <a:noFill/>
          </a:ln>
        </p:spPr>
      </p:pic>
      <p:sp>
        <p:nvSpPr>
          <p:cNvPr id="2769" name="Google Shape;2769;p219"/>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2770" name="Google Shape;2770;p2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1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772" name="Google Shape;2772;p219"/>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2773" name="Shape 2773"/>
        <p:cNvGrpSpPr/>
        <p:nvPr/>
      </p:nvGrpSpPr>
      <p:grpSpPr>
        <a:xfrm>
          <a:off x="0" y="0"/>
          <a:ext cx="0" cy="0"/>
          <a:chOff x="0" y="0"/>
          <a:chExt cx="0" cy="0"/>
        </a:xfrm>
      </p:grpSpPr>
      <p:sp>
        <p:nvSpPr>
          <p:cNvPr id="2774" name="Google Shape;2774;p2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20"/>
          <p:cNvSpPr/>
          <p:nvPr/>
        </p:nvSpPr>
        <p:spPr>
          <a:xfrm>
            <a:off x="622725" y="0"/>
            <a:ext cx="8521275" cy="5143500"/>
          </a:xfrm>
          <a:prstGeom prst="rect">
            <a:avLst/>
          </a:prstGeom>
          <a:noFill/>
          <a:ln>
            <a:noFill/>
          </a:ln>
        </p:spPr>
      </p:sp>
      <p:sp>
        <p:nvSpPr>
          <p:cNvPr id="2776" name="Google Shape;2776;p220"/>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2777" name="Shape 2777"/>
        <p:cNvGrpSpPr/>
        <p:nvPr/>
      </p:nvGrpSpPr>
      <p:grpSpPr>
        <a:xfrm>
          <a:off x="0" y="0"/>
          <a:ext cx="0" cy="0"/>
          <a:chOff x="0" y="0"/>
          <a:chExt cx="0" cy="0"/>
        </a:xfrm>
      </p:grpSpPr>
      <p:sp>
        <p:nvSpPr>
          <p:cNvPr id="2778" name="Google Shape;2778;p2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79" name="Google Shape;2779;p221"/>
          <p:cNvPicPr preferRelativeResize="0"/>
          <p:nvPr/>
        </p:nvPicPr>
        <p:blipFill rotWithShape="1">
          <a:blip r:embed="rId2">
            <a:alphaModFix/>
          </a:blip>
          <a:srcRect b="28155" l="0" r="73295" t="0"/>
          <a:stretch/>
        </p:blipFill>
        <p:spPr>
          <a:xfrm flipH="1">
            <a:off x="-28575" y="1042925"/>
            <a:ext cx="1524225" cy="4100575"/>
          </a:xfrm>
          <a:prstGeom prst="rect">
            <a:avLst/>
          </a:prstGeom>
          <a:noFill/>
          <a:ln>
            <a:noFill/>
          </a:ln>
        </p:spPr>
      </p:pic>
      <p:pic>
        <p:nvPicPr>
          <p:cNvPr id="2780" name="Google Shape;2780;p221"/>
          <p:cNvPicPr preferRelativeResize="0"/>
          <p:nvPr/>
        </p:nvPicPr>
        <p:blipFill rotWithShape="1">
          <a:blip r:embed="rId3">
            <a:alphaModFix/>
          </a:blip>
          <a:srcRect b="70739" l="31605" r="0" t="0"/>
          <a:stretch/>
        </p:blipFill>
        <p:spPr>
          <a:xfrm rot="5400000">
            <a:off x="-1350588" y="1283913"/>
            <a:ext cx="4620800" cy="1976775"/>
          </a:xfrm>
          <a:prstGeom prst="rect">
            <a:avLst/>
          </a:prstGeom>
          <a:noFill/>
          <a:ln>
            <a:noFill/>
          </a:ln>
        </p:spPr>
      </p:pic>
      <p:sp>
        <p:nvSpPr>
          <p:cNvPr id="2781" name="Google Shape;2781;p221"/>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2782" name="Shape 2782"/>
        <p:cNvGrpSpPr/>
        <p:nvPr/>
      </p:nvGrpSpPr>
      <p:grpSpPr>
        <a:xfrm>
          <a:off x="0" y="0"/>
          <a:ext cx="0" cy="0"/>
          <a:chOff x="0" y="0"/>
          <a:chExt cx="0" cy="0"/>
        </a:xfrm>
      </p:grpSpPr>
      <p:sp>
        <p:nvSpPr>
          <p:cNvPr id="2783" name="Google Shape;2783;p222"/>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84" name="Google Shape;2784;p2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22"/>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786" name="Google Shape;2786;p222"/>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87" name="Google Shape;2787;p222"/>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88" name="Google Shape;2788;p222"/>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89" name="Google Shape;2789;p222"/>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90" name="Google Shape;2790;p222"/>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91" name="Google Shape;2791;p222"/>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92" name="Google Shape;2792;p222"/>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93" name="Google Shape;2793;p222"/>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151" name="Shape 151"/>
        <p:cNvGrpSpPr/>
        <p:nvPr/>
      </p:nvGrpSpPr>
      <p:grpSpPr>
        <a:xfrm>
          <a:off x="0" y="0"/>
          <a:ext cx="0" cy="0"/>
          <a:chOff x="0" y="0"/>
          <a:chExt cx="0" cy="0"/>
        </a:xfrm>
      </p:grpSpPr>
      <p:pic>
        <p:nvPicPr>
          <p:cNvPr id="152" name="Google Shape;152;p24"/>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53" name="Google Shape;153;p24"/>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54" name="Google Shape;154;p24"/>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55" name="Google Shape;155;p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4"/>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157" name="Google Shape;157;p24"/>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2794" name="Shape 2794"/>
        <p:cNvGrpSpPr/>
        <p:nvPr/>
      </p:nvGrpSpPr>
      <p:grpSpPr>
        <a:xfrm>
          <a:off x="0" y="0"/>
          <a:ext cx="0" cy="0"/>
          <a:chOff x="0" y="0"/>
          <a:chExt cx="0" cy="0"/>
        </a:xfrm>
      </p:grpSpPr>
      <p:sp>
        <p:nvSpPr>
          <p:cNvPr id="2795" name="Google Shape;2795;p223"/>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796" name="Google Shape;2796;p2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23"/>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798" name="Google Shape;2798;p223"/>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799" name="Google Shape;2799;p223"/>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0" name="Google Shape;2800;p223"/>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01" name="Google Shape;2801;p223"/>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02" name="Google Shape;2802;p223"/>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3" name="Google Shape;2803;p223"/>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4" name="Google Shape;2804;p223"/>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5" name="Google Shape;2805;p223"/>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6" name="Google Shape;2806;p223"/>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7" name="Google Shape;2807;p223"/>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8" name="Google Shape;2808;p223"/>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2809" name="Shape 2809"/>
        <p:cNvGrpSpPr/>
        <p:nvPr/>
      </p:nvGrpSpPr>
      <p:grpSpPr>
        <a:xfrm>
          <a:off x="0" y="0"/>
          <a:ext cx="0" cy="0"/>
          <a:chOff x="0" y="0"/>
          <a:chExt cx="0" cy="0"/>
        </a:xfrm>
      </p:grpSpPr>
      <p:sp>
        <p:nvSpPr>
          <p:cNvPr id="2810" name="Google Shape;2810;p224"/>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11" name="Google Shape;2811;p2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24"/>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13" name="Google Shape;2813;p224"/>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14" name="Google Shape;2814;p224"/>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15" name="Google Shape;2815;p224"/>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16" name="Google Shape;2816;p224"/>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17" name="Google Shape;2817;p224"/>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18" name="Google Shape;2818;p224"/>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19" name="Google Shape;2819;p224"/>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0" name="Google Shape;2820;p224"/>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2821" name="Shape 2821"/>
        <p:cNvGrpSpPr/>
        <p:nvPr/>
      </p:nvGrpSpPr>
      <p:grpSpPr>
        <a:xfrm>
          <a:off x="0" y="0"/>
          <a:ext cx="0" cy="0"/>
          <a:chOff x="0" y="0"/>
          <a:chExt cx="0" cy="0"/>
        </a:xfrm>
      </p:grpSpPr>
      <p:sp>
        <p:nvSpPr>
          <p:cNvPr id="2822" name="Google Shape;2822;p225"/>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3" name="Google Shape;2823;p2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2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25" name="Google Shape;2825;p225"/>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6" name="Google Shape;2826;p225"/>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27" name="Google Shape;2827;p225"/>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28" name="Google Shape;2828;p225"/>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29" name="Google Shape;2829;p225"/>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0" name="Google Shape;2830;p225"/>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1" name="Google Shape;2831;p225"/>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2" name="Google Shape;2832;p225"/>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3" name="Google Shape;2833;p225"/>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4" name="Google Shape;2834;p225"/>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5" name="Google Shape;2835;p225"/>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2836" name="Shape 2836"/>
        <p:cNvGrpSpPr/>
        <p:nvPr/>
      </p:nvGrpSpPr>
      <p:grpSpPr>
        <a:xfrm>
          <a:off x="0" y="0"/>
          <a:ext cx="0" cy="0"/>
          <a:chOff x="0" y="0"/>
          <a:chExt cx="0" cy="0"/>
        </a:xfrm>
      </p:grpSpPr>
      <p:sp>
        <p:nvSpPr>
          <p:cNvPr id="2837" name="Google Shape;2837;p226"/>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38" name="Google Shape;2838;p2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26"/>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0" name="Google Shape;2840;p226"/>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1" name="Google Shape;2841;p226"/>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42" name="Google Shape;2842;p226"/>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43" name="Google Shape;2843;p226"/>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2844" name="Shape 2844"/>
        <p:cNvGrpSpPr/>
        <p:nvPr/>
      </p:nvGrpSpPr>
      <p:grpSpPr>
        <a:xfrm>
          <a:off x="0" y="0"/>
          <a:ext cx="0" cy="0"/>
          <a:chOff x="0" y="0"/>
          <a:chExt cx="0" cy="0"/>
        </a:xfrm>
      </p:grpSpPr>
      <p:sp>
        <p:nvSpPr>
          <p:cNvPr id="2845" name="Google Shape;2845;p2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2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847" name="Google Shape;2847;p227"/>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48" name="Google Shape;2848;p227"/>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49" name="Google Shape;2849;p227"/>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50" name="Google Shape;2850;p227"/>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1" name="Google Shape;2851;p227"/>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2" name="Google Shape;2852;p227"/>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2853" name="Shape 2853"/>
        <p:cNvGrpSpPr/>
        <p:nvPr/>
      </p:nvGrpSpPr>
      <p:grpSpPr>
        <a:xfrm>
          <a:off x="0" y="0"/>
          <a:ext cx="0" cy="0"/>
          <a:chOff x="0" y="0"/>
          <a:chExt cx="0" cy="0"/>
        </a:xfrm>
      </p:grpSpPr>
      <p:sp>
        <p:nvSpPr>
          <p:cNvPr id="2854" name="Google Shape;2854;p2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28"/>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56" name="Google Shape;2856;p228"/>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57" name="Google Shape;2857;p228"/>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58" name="Google Shape;2858;p228"/>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59" name="Google Shape;2859;p228"/>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60" name="Google Shape;2860;p228"/>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61" name="Google Shape;2861;p228"/>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62" name="Google Shape;2862;p228"/>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63" name="Google Shape;2863;p228"/>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64" name="Google Shape;2864;p228"/>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2865" name="Shape 2865"/>
        <p:cNvGrpSpPr/>
        <p:nvPr/>
      </p:nvGrpSpPr>
      <p:grpSpPr>
        <a:xfrm>
          <a:off x="0" y="0"/>
          <a:ext cx="0" cy="0"/>
          <a:chOff x="0" y="0"/>
          <a:chExt cx="0" cy="0"/>
        </a:xfrm>
      </p:grpSpPr>
      <p:sp>
        <p:nvSpPr>
          <p:cNvPr id="2866" name="Google Shape;2866;p22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867" name="Google Shape;2867;p229"/>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68" name="Google Shape;2868;p2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2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70" name="Google Shape;2870;p22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71" name="Google Shape;2871;p229"/>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72" name="Google Shape;2872;p229"/>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73" name="Google Shape;2873;p229"/>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2874" name="Google Shape;2874;p229"/>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75" name="Google Shape;2875;p229"/>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2876" name="Shape 2876"/>
        <p:cNvGrpSpPr/>
        <p:nvPr/>
      </p:nvGrpSpPr>
      <p:grpSpPr>
        <a:xfrm>
          <a:off x="0" y="0"/>
          <a:ext cx="0" cy="0"/>
          <a:chOff x="0" y="0"/>
          <a:chExt cx="0" cy="0"/>
        </a:xfrm>
      </p:grpSpPr>
      <p:sp>
        <p:nvSpPr>
          <p:cNvPr id="2877" name="Google Shape;2877;p23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878" name="Google Shape;2878;p230"/>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79" name="Google Shape;2879;p2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3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81" name="Google Shape;2881;p23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82" name="Google Shape;2882;p23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83" name="Google Shape;2883;p230"/>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2884" name="Shape 2884"/>
        <p:cNvGrpSpPr/>
        <p:nvPr/>
      </p:nvGrpSpPr>
      <p:grpSpPr>
        <a:xfrm>
          <a:off x="0" y="0"/>
          <a:ext cx="0" cy="0"/>
          <a:chOff x="0" y="0"/>
          <a:chExt cx="0" cy="0"/>
        </a:xfrm>
      </p:grpSpPr>
      <p:sp>
        <p:nvSpPr>
          <p:cNvPr id="2885" name="Google Shape;2885;p23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2886" name="Google Shape;2886;p231"/>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87" name="Google Shape;2887;p2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3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89" name="Google Shape;2889;p23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90" name="Google Shape;2890;p23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91" name="Google Shape;2891;p231"/>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892" name="Google Shape;2892;p231"/>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893" name="Google Shape;2893;p231"/>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894" name="Google Shape;2894;p231"/>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95" name="Google Shape;2895;p231"/>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896" name="Google Shape;2896;p231"/>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2897" name="Shape 2897"/>
        <p:cNvGrpSpPr/>
        <p:nvPr/>
      </p:nvGrpSpPr>
      <p:grpSpPr>
        <a:xfrm>
          <a:off x="0" y="0"/>
          <a:ext cx="0" cy="0"/>
          <a:chOff x="0" y="0"/>
          <a:chExt cx="0" cy="0"/>
        </a:xfrm>
      </p:grpSpPr>
      <p:pic>
        <p:nvPicPr>
          <p:cNvPr id="2898" name="Google Shape;2898;p232"/>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2899" name="Google Shape;2899;p232"/>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2900" name="Google Shape;2900;p232"/>
          <p:cNvSpPr/>
          <p:nvPr/>
        </p:nvSpPr>
        <p:spPr>
          <a:xfrm>
            <a:off x="1413525" y="1901025"/>
            <a:ext cx="2492500" cy="2761150"/>
          </a:xfrm>
          <a:prstGeom prst="rect">
            <a:avLst/>
          </a:prstGeom>
          <a:noFill/>
          <a:ln>
            <a:noFill/>
          </a:ln>
        </p:spPr>
      </p:sp>
      <p:sp>
        <p:nvSpPr>
          <p:cNvPr id="2901" name="Google Shape;2901;p232"/>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02" name="Google Shape;2902;p2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RST Components: Dark 1">
  <p:cSld name="CUSTOM_6_1_1_1_1_1_1_1_1_1_1_1_2">
    <p:bg>
      <p:bgPr>
        <a:solidFill>
          <a:schemeClr val="dk1"/>
        </a:solidFill>
      </p:bgPr>
    </p:bg>
    <p:spTree>
      <p:nvGrpSpPr>
        <p:cNvPr id="158" name="Shape 158"/>
        <p:cNvGrpSpPr/>
        <p:nvPr/>
      </p:nvGrpSpPr>
      <p:grpSpPr>
        <a:xfrm>
          <a:off x="0" y="0"/>
          <a:ext cx="0" cy="0"/>
          <a:chOff x="0" y="0"/>
          <a:chExt cx="0" cy="0"/>
        </a:xfrm>
      </p:grpSpPr>
      <p:pic>
        <p:nvPicPr>
          <p:cNvPr id="159" name="Google Shape;159;p25"/>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60" name="Google Shape;160;p25"/>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61" name="Google Shape;161;p25"/>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62" name="Google Shape;162;p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txBox="1"/>
          <p:nvPr/>
        </p:nvSpPr>
        <p:spPr>
          <a:xfrm>
            <a:off x="3694175" y="615750"/>
            <a:ext cx="39003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RST Components</a:t>
            </a:r>
            <a:endParaRPr sz="3600">
              <a:solidFill>
                <a:schemeClr val="lt1"/>
              </a:solidFill>
              <a:latin typeface="Noto Serif JP"/>
              <a:ea typeface="Noto Serif JP"/>
              <a:cs typeface="Noto Serif JP"/>
              <a:sym typeface="Noto Serif JP"/>
            </a:endParaRPr>
          </a:p>
        </p:txBody>
      </p:sp>
      <p:sp>
        <p:nvSpPr>
          <p:cNvPr id="164" name="Google Shape;164;p25"/>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2903" name="Shape 2903"/>
        <p:cNvGrpSpPr/>
        <p:nvPr/>
      </p:nvGrpSpPr>
      <p:grpSpPr>
        <a:xfrm>
          <a:off x="0" y="0"/>
          <a:ext cx="0" cy="0"/>
          <a:chOff x="0" y="0"/>
          <a:chExt cx="0" cy="0"/>
        </a:xfrm>
      </p:grpSpPr>
      <p:pic>
        <p:nvPicPr>
          <p:cNvPr id="2904" name="Google Shape;2904;p233"/>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2905" name="Google Shape;2905;p233"/>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2906" name="Google Shape;2906;p23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07" name="Google Shape;2907;p233"/>
          <p:cNvPicPr preferRelativeResize="0"/>
          <p:nvPr/>
        </p:nvPicPr>
        <p:blipFill>
          <a:blip r:embed="rId4">
            <a:alphaModFix/>
          </a:blip>
          <a:stretch>
            <a:fillRect/>
          </a:stretch>
        </p:blipFill>
        <p:spPr>
          <a:xfrm>
            <a:off x="847625" y="1597800"/>
            <a:ext cx="3077900" cy="3077900"/>
          </a:xfrm>
          <a:prstGeom prst="rect">
            <a:avLst/>
          </a:prstGeom>
          <a:noFill/>
          <a:ln>
            <a:noFill/>
          </a:ln>
        </p:spPr>
      </p:pic>
      <p:sp>
        <p:nvSpPr>
          <p:cNvPr id="2908" name="Google Shape;2908;p2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2909" name="Shape 2909"/>
        <p:cNvGrpSpPr/>
        <p:nvPr/>
      </p:nvGrpSpPr>
      <p:grpSpPr>
        <a:xfrm>
          <a:off x="0" y="0"/>
          <a:ext cx="0" cy="0"/>
          <a:chOff x="0" y="0"/>
          <a:chExt cx="0" cy="0"/>
        </a:xfrm>
      </p:grpSpPr>
      <p:sp>
        <p:nvSpPr>
          <p:cNvPr id="2910" name="Google Shape;2910;p23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11" name="Google Shape;2911;p234"/>
          <p:cNvPicPr preferRelativeResize="0"/>
          <p:nvPr/>
        </p:nvPicPr>
        <p:blipFill>
          <a:blip r:embed="rId2">
            <a:alphaModFix/>
          </a:blip>
          <a:stretch>
            <a:fillRect/>
          </a:stretch>
        </p:blipFill>
        <p:spPr>
          <a:xfrm>
            <a:off x="1059850" y="1961400"/>
            <a:ext cx="3081527" cy="2475757"/>
          </a:xfrm>
          <a:prstGeom prst="rect">
            <a:avLst/>
          </a:prstGeom>
          <a:noFill/>
          <a:ln>
            <a:noFill/>
          </a:ln>
        </p:spPr>
      </p:pic>
      <p:sp>
        <p:nvSpPr>
          <p:cNvPr id="2912" name="Google Shape;2912;p2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13" name="Google Shape;2913;p234"/>
          <p:cNvPicPr preferRelativeResize="0"/>
          <p:nvPr/>
        </p:nvPicPr>
        <p:blipFill rotWithShape="1">
          <a:blip r:embed="rId3">
            <a:alphaModFix/>
          </a:blip>
          <a:srcRect b="-4577" l="0" r="26991" t="31456"/>
          <a:stretch/>
        </p:blipFill>
        <p:spPr>
          <a:xfrm flipH="1">
            <a:off x="-34750" y="0"/>
            <a:ext cx="4037150" cy="4043525"/>
          </a:xfrm>
          <a:prstGeom prst="rect">
            <a:avLst/>
          </a:prstGeom>
          <a:noFill/>
          <a:ln>
            <a:noFill/>
          </a:ln>
        </p:spPr>
      </p:pic>
      <p:pic>
        <p:nvPicPr>
          <p:cNvPr id="2914" name="Google Shape;2914;p234"/>
          <p:cNvPicPr preferRelativeResize="0"/>
          <p:nvPr/>
        </p:nvPicPr>
        <p:blipFill rotWithShape="1">
          <a:blip r:embed="rId4">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2915" name="Shape 2915"/>
        <p:cNvGrpSpPr/>
        <p:nvPr/>
      </p:nvGrpSpPr>
      <p:grpSpPr>
        <a:xfrm>
          <a:off x="0" y="0"/>
          <a:ext cx="0" cy="0"/>
          <a:chOff x="0" y="0"/>
          <a:chExt cx="0" cy="0"/>
        </a:xfrm>
      </p:grpSpPr>
      <p:sp>
        <p:nvSpPr>
          <p:cNvPr id="2916" name="Google Shape;2916;p23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17" name="Google Shape;2917;p235"/>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18" name="Google Shape;2918;p235"/>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2919" name="Google Shape;2919;p23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20" name="Google Shape;2920;p235"/>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1" name="Google Shape;2921;p235"/>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22" name="Google Shape;2922;p2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2923" name="Shape 2923"/>
        <p:cNvGrpSpPr/>
        <p:nvPr/>
      </p:nvGrpSpPr>
      <p:grpSpPr>
        <a:xfrm>
          <a:off x="0" y="0"/>
          <a:ext cx="0" cy="0"/>
          <a:chOff x="0" y="0"/>
          <a:chExt cx="0" cy="0"/>
        </a:xfrm>
      </p:grpSpPr>
      <p:sp>
        <p:nvSpPr>
          <p:cNvPr id="2924" name="Google Shape;2924;p23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5" name="Google Shape;2925;p236"/>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36"/>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27" name="Google Shape;2927;p236"/>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8" name="Google Shape;2928;p236"/>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29" name="Google Shape;2929;p236"/>
          <p:cNvPicPr preferRelativeResize="0"/>
          <p:nvPr/>
        </p:nvPicPr>
        <p:blipFill>
          <a:blip r:embed="rId2">
            <a:alphaModFix/>
          </a:blip>
          <a:stretch>
            <a:fillRect/>
          </a:stretch>
        </p:blipFill>
        <p:spPr>
          <a:xfrm>
            <a:off x="1189613" y="2400299"/>
            <a:ext cx="2192774" cy="2028485"/>
          </a:xfrm>
          <a:prstGeom prst="rect">
            <a:avLst/>
          </a:prstGeom>
          <a:noFill/>
          <a:ln>
            <a:noFill/>
          </a:ln>
        </p:spPr>
      </p:pic>
      <p:sp>
        <p:nvSpPr>
          <p:cNvPr id="2930" name="Google Shape;2930;p2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2931" name="Shape 2931"/>
        <p:cNvGrpSpPr/>
        <p:nvPr/>
      </p:nvGrpSpPr>
      <p:grpSpPr>
        <a:xfrm>
          <a:off x="0" y="0"/>
          <a:ext cx="0" cy="0"/>
          <a:chOff x="0" y="0"/>
          <a:chExt cx="0" cy="0"/>
        </a:xfrm>
      </p:grpSpPr>
      <p:sp>
        <p:nvSpPr>
          <p:cNvPr id="2932" name="Google Shape;2932;p23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3" name="Google Shape;2933;p237"/>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37"/>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35" name="Google Shape;2935;p237"/>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6" name="Google Shape;2936;p237"/>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37" name="Google Shape;2937;p237"/>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2938" name="Google Shape;2938;p2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2939" name="Shape 2939"/>
        <p:cNvGrpSpPr/>
        <p:nvPr/>
      </p:nvGrpSpPr>
      <p:grpSpPr>
        <a:xfrm>
          <a:off x="0" y="0"/>
          <a:ext cx="0" cy="0"/>
          <a:chOff x="0" y="0"/>
          <a:chExt cx="0" cy="0"/>
        </a:xfrm>
      </p:grpSpPr>
      <p:sp>
        <p:nvSpPr>
          <p:cNvPr id="2940" name="Google Shape;2940;p23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41" name="Google Shape;2941;p238"/>
          <p:cNvPicPr preferRelativeResize="0"/>
          <p:nvPr/>
        </p:nvPicPr>
        <p:blipFill>
          <a:blip r:embed="rId2">
            <a:alphaModFix/>
          </a:blip>
          <a:stretch>
            <a:fillRect/>
          </a:stretch>
        </p:blipFill>
        <p:spPr>
          <a:xfrm>
            <a:off x="698900" y="1745925"/>
            <a:ext cx="3174200" cy="3174200"/>
          </a:xfrm>
          <a:prstGeom prst="rect">
            <a:avLst/>
          </a:prstGeom>
          <a:noFill/>
          <a:ln>
            <a:noFill/>
          </a:ln>
        </p:spPr>
      </p:pic>
      <p:sp>
        <p:nvSpPr>
          <p:cNvPr id="2942" name="Google Shape;2942;p238"/>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43" name="Google Shape;2943;p238"/>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4" name="Google Shape;2944;p2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2945" name="Shape 2945"/>
        <p:cNvGrpSpPr/>
        <p:nvPr/>
      </p:nvGrpSpPr>
      <p:grpSpPr>
        <a:xfrm>
          <a:off x="0" y="0"/>
          <a:ext cx="0" cy="0"/>
          <a:chOff x="0" y="0"/>
          <a:chExt cx="0" cy="0"/>
        </a:xfrm>
      </p:grpSpPr>
      <p:sp>
        <p:nvSpPr>
          <p:cNvPr id="2946" name="Google Shape;2946;p23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39"/>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48" name="Google Shape;2948;p239"/>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49" name="Google Shape;2949;p239"/>
          <p:cNvPicPr preferRelativeResize="0"/>
          <p:nvPr/>
        </p:nvPicPr>
        <p:blipFill>
          <a:blip r:embed="rId2">
            <a:alphaModFix/>
          </a:blip>
          <a:stretch>
            <a:fillRect/>
          </a:stretch>
        </p:blipFill>
        <p:spPr>
          <a:xfrm>
            <a:off x="751662" y="1874850"/>
            <a:ext cx="3068824" cy="2840667"/>
          </a:xfrm>
          <a:prstGeom prst="rect">
            <a:avLst/>
          </a:prstGeom>
          <a:noFill/>
          <a:ln>
            <a:noFill/>
          </a:ln>
        </p:spPr>
      </p:pic>
      <p:sp>
        <p:nvSpPr>
          <p:cNvPr id="2950" name="Google Shape;2950;p2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2951" name="Shape 2951"/>
        <p:cNvGrpSpPr/>
        <p:nvPr/>
      </p:nvGrpSpPr>
      <p:grpSpPr>
        <a:xfrm>
          <a:off x="0" y="0"/>
          <a:ext cx="0" cy="0"/>
          <a:chOff x="0" y="0"/>
          <a:chExt cx="0" cy="0"/>
        </a:xfrm>
      </p:grpSpPr>
      <p:sp>
        <p:nvSpPr>
          <p:cNvPr id="2952" name="Google Shape;2952;p24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40"/>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54" name="Google Shape;2954;p240"/>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55" name="Google Shape;2955;p240"/>
          <p:cNvPicPr preferRelativeResize="0"/>
          <p:nvPr/>
        </p:nvPicPr>
        <p:blipFill>
          <a:blip r:embed="rId2">
            <a:alphaModFix/>
          </a:blip>
          <a:stretch>
            <a:fillRect/>
          </a:stretch>
        </p:blipFill>
        <p:spPr>
          <a:xfrm>
            <a:off x="751662" y="1863775"/>
            <a:ext cx="3068825" cy="2879364"/>
          </a:xfrm>
          <a:prstGeom prst="rect">
            <a:avLst/>
          </a:prstGeom>
          <a:noFill/>
          <a:ln>
            <a:noFill/>
          </a:ln>
        </p:spPr>
      </p:pic>
      <p:sp>
        <p:nvSpPr>
          <p:cNvPr id="2956" name="Google Shape;2956;p2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2957" name="Shape 2957"/>
        <p:cNvGrpSpPr/>
        <p:nvPr/>
      </p:nvGrpSpPr>
      <p:grpSpPr>
        <a:xfrm>
          <a:off x="0" y="0"/>
          <a:ext cx="0" cy="0"/>
          <a:chOff x="0" y="0"/>
          <a:chExt cx="0" cy="0"/>
        </a:xfrm>
      </p:grpSpPr>
      <p:sp>
        <p:nvSpPr>
          <p:cNvPr id="2958" name="Google Shape;2958;p241"/>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59" name="Google Shape;2959;p241"/>
          <p:cNvPicPr preferRelativeResize="0"/>
          <p:nvPr/>
        </p:nvPicPr>
        <p:blipFill>
          <a:blip r:embed="rId2">
            <a:alphaModFix/>
          </a:blip>
          <a:stretch>
            <a:fillRect/>
          </a:stretch>
        </p:blipFill>
        <p:spPr>
          <a:xfrm>
            <a:off x="622725" y="598438"/>
            <a:ext cx="3946651" cy="3946623"/>
          </a:xfrm>
          <a:prstGeom prst="rect">
            <a:avLst/>
          </a:prstGeom>
          <a:noFill/>
          <a:ln>
            <a:noFill/>
          </a:ln>
        </p:spPr>
      </p:pic>
      <p:sp>
        <p:nvSpPr>
          <p:cNvPr id="2960" name="Google Shape;2960;p2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2961" name="Shape 2961"/>
        <p:cNvGrpSpPr/>
        <p:nvPr/>
      </p:nvGrpSpPr>
      <p:grpSpPr>
        <a:xfrm>
          <a:off x="0" y="0"/>
          <a:ext cx="0" cy="0"/>
          <a:chOff x="0" y="0"/>
          <a:chExt cx="0" cy="0"/>
        </a:xfrm>
      </p:grpSpPr>
      <p:sp>
        <p:nvSpPr>
          <p:cNvPr id="2962" name="Google Shape;2962;p242"/>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2963" name="Google Shape;2963;p242"/>
          <p:cNvPicPr preferRelativeResize="0"/>
          <p:nvPr/>
        </p:nvPicPr>
        <p:blipFill rotWithShape="1">
          <a:blip r:embed="rId2">
            <a:alphaModFix/>
          </a:blip>
          <a:srcRect b="0" l="12648" r="0" t="0"/>
          <a:stretch/>
        </p:blipFill>
        <p:spPr>
          <a:xfrm>
            <a:off x="0" y="323925"/>
            <a:ext cx="4130449" cy="4377100"/>
          </a:xfrm>
          <a:prstGeom prst="rect">
            <a:avLst/>
          </a:prstGeom>
          <a:noFill/>
          <a:ln>
            <a:noFill/>
          </a:ln>
        </p:spPr>
      </p:pic>
      <p:sp>
        <p:nvSpPr>
          <p:cNvPr id="2964" name="Google Shape;2964;p2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165" name="Shape 165"/>
        <p:cNvGrpSpPr/>
        <p:nvPr/>
      </p:nvGrpSpPr>
      <p:grpSpPr>
        <a:xfrm>
          <a:off x="0" y="0"/>
          <a:ext cx="0" cy="0"/>
          <a:chOff x="0" y="0"/>
          <a:chExt cx="0" cy="0"/>
        </a:xfrm>
      </p:grpSpPr>
      <p:pic>
        <p:nvPicPr>
          <p:cNvPr id="166" name="Google Shape;166;p26"/>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167" name="Google Shape;167;p26"/>
          <p:cNvSpPr/>
          <p:nvPr>
            <p:ph idx="2" type="pic"/>
          </p:nvPr>
        </p:nvSpPr>
        <p:spPr>
          <a:xfrm>
            <a:off x="5008288" y="3559040"/>
            <a:ext cx="877800" cy="877800"/>
          </a:xfrm>
          <a:prstGeom prst="ellipse">
            <a:avLst/>
          </a:prstGeom>
          <a:noFill/>
          <a:ln>
            <a:noFill/>
          </a:ln>
        </p:spPr>
      </p:sp>
      <p:sp>
        <p:nvSpPr>
          <p:cNvPr id="168" name="Google Shape;168;p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70" name="Google Shape;170;p2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171" name="Google Shape;171;p26"/>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 name="Google Shape;172;p26"/>
          <p:cNvSpPr/>
          <p:nvPr>
            <p:ph idx="5" type="pic"/>
          </p:nvPr>
        </p:nvSpPr>
        <p:spPr>
          <a:xfrm>
            <a:off x="5008288" y="2567565"/>
            <a:ext cx="877800" cy="877800"/>
          </a:xfrm>
          <a:prstGeom prst="ellipse">
            <a:avLst/>
          </a:prstGeom>
          <a:noFill/>
          <a:ln>
            <a:noFill/>
          </a:ln>
        </p:spPr>
      </p:sp>
      <p:sp>
        <p:nvSpPr>
          <p:cNvPr id="173" name="Google Shape;173;p26"/>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4" name="Google Shape;174;p26"/>
          <p:cNvSpPr/>
          <p:nvPr>
            <p:ph idx="7" type="pic"/>
          </p:nvPr>
        </p:nvSpPr>
        <p:spPr>
          <a:xfrm>
            <a:off x="5008288" y="1576090"/>
            <a:ext cx="877800" cy="877800"/>
          </a:xfrm>
          <a:prstGeom prst="ellipse">
            <a:avLst/>
          </a:prstGeom>
          <a:noFill/>
          <a:ln>
            <a:noFill/>
          </a:ln>
        </p:spPr>
      </p:sp>
      <p:sp>
        <p:nvSpPr>
          <p:cNvPr id="175" name="Google Shape;175;p26"/>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6" name="Google Shape;176;p26"/>
          <p:cNvSpPr/>
          <p:nvPr>
            <p:ph idx="9" type="pic"/>
          </p:nvPr>
        </p:nvSpPr>
        <p:spPr>
          <a:xfrm>
            <a:off x="5008288" y="584615"/>
            <a:ext cx="877800" cy="877800"/>
          </a:xfrm>
          <a:prstGeom prst="ellipse">
            <a:avLst/>
          </a:prstGeom>
          <a:noFill/>
          <a:ln>
            <a:noFill/>
          </a:ln>
        </p:spPr>
      </p:sp>
      <p:sp>
        <p:nvSpPr>
          <p:cNvPr id="177" name="Google Shape;177;p26"/>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2965" name="Shape 2965"/>
        <p:cNvGrpSpPr/>
        <p:nvPr/>
      </p:nvGrpSpPr>
      <p:grpSpPr>
        <a:xfrm>
          <a:off x="0" y="0"/>
          <a:ext cx="0" cy="0"/>
          <a:chOff x="0" y="0"/>
          <a:chExt cx="0" cy="0"/>
        </a:xfrm>
      </p:grpSpPr>
      <p:sp>
        <p:nvSpPr>
          <p:cNvPr id="2966" name="Google Shape;2966;p24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2967" name="Google Shape;2967;p243"/>
          <p:cNvPicPr preferRelativeResize="0"/>
          <p:nvPr/>
        </p:nvPicPr>
        <p:blipFill rotWithShape="1">
          <a:blip r:embed="rId2">
            <a:alphaModFix/>
          </a:blip>
          <a:srcRect b="0" l="9518" r="0" t="0"/>
          <a:stretch/>
        </p:blipFill>
        <p:spPr>
          <a:xfrm>
            <a:off x="-225" y="615750"/>
            <a:ext cx="4133326" cy="4286225"/>
          </a:xfrm>
          <a:prstGeom prst="rect">
            <a:avLst/>
          </a:prstGeom>
          <a:noFill/>
          <a:ln>
            <a:noFill/>
          </a:ln>
        </p:spPr>
      </p:pic>
      <p:sp>
        <p:nvSpPr>
          <p:cNvPr id="2968" name="Google Shape;2968;p2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2969" name="Shape 2969"/>
        <p:cNvGrpSpPr/>
        <p:nvPr/>
      </p:nvGrpSpPr>
      <p:grpSpPr>
        <a:xfrm>
          <a:off x="0" y="0"/>
          <a:ext cx="0" cy="0"/>
          <a:chOff x="0" y="0"/>
          <a:chExt cx="0" cy="0"/>
        </a:xfrm>
      </p:grpSpPr>
      <p:sp>
        <p:nvSpPr>
          <p:cNvPr id="2970" name="Google Shape;2970;p24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71" name="Google Shape;2971;p244"/>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2972" name="Google Shape;2972;p244"/>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73" name="Google Shape;2973;p244"/>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74" name="Google Shape;2974;p244"/>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75" name="Google Shape;2975;p2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2976" name="Shape 2976"/>
        <p:cNvGrpSpPr/>
        <p:nvPr/>
      </p:nvGrpSpPr>
      <p:grpSpPr>
        <a:xfrm>
          <a:off x="0" y="0"/>
          <a:ext cx="0" cy="0"/>
          <a:chOff x="0" y="0"/>
          <a:chExt cx="0" cy="0"/>
        </a:xfrm>
      </p:grpSpPr>
      <p:sp>
        <p:nvSpPr>
          <p:cNvPr id="2977" name="Google Shape;2977;p24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78" name="Google Shape;2978;p245"/>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79" name="Google Shape;2979;p245"/>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0" name="Google Shape;2980;p245"/>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81" name="Google Shape;2981;p245"/>
          <p:cNvPicPr preferRelativeResize="0"/>
          <p:nvPr/>
        </p:nvPicPr>
        <p:blipFill>
          <a:blip r:embed="rId2">
            <a:alphaModFix/>
          </a:blip>
          <a:stretch>
            <a:fillRect/>
          </a:stretch>
        </p:blipFill>
        <p:spPr>
          <a:xfrm>
            <a:off x="1080775" y="2400300"/>
            <a:ext cx="2410450" cy="2229852"/>
          </a:xfrm>
          <a:prstGeom prst="rect">
            <a:avLst/>
          </a:prstGeom>
          <a:noFill/>
          <a:ln>
            <a:noFill/>
          </a:ln>
        </p:spPr>
      </p:pic>
      <p:sp>
        <p:nvSpPr>
          <p:cNvPr id="2982" name="Google Shape;2982;p2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2983" name="Shape 2983"/>
        <p:cNvGrpSpPr/>
        <p:nvPr/>
      </p:nvGrpSpPr>
      <p:grpSpPr>
        <a:xfrm>
          <a:off x="0" y="0"/>
          <a:ext cx="0" cy="0"/>
          <a:chOff x="0" y="0"/>
          <a:chExt cx="0" cy="0"/>
        </a:xfrm>
      </p:grpSpPr>
      <p:sp>
        <p:nvSpPr>
          <p:cNvPr id="2984" name="Google Shape;2984;p24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85" name="Google Shape;2985;p246"/>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86" name="Google Shape;2986;p246"/>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7" name="Google Shape;2987;p246"/>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88" name="Google Shape;2988;p246"/>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2989" name="Google Shape;2989;p2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2990" name="Shape 2990"/>
        <p:cNvGrpSpPr/>
        <p:nvPr/>
      </p:nvGrpSpPr>
      <p:grpSpPr>
        <a:xfrm>
          <a:off x="0" y="0"/>
          <a:ext cx="0" cy="0"/>
          <a:chOff x="0" y="0"/>
          <a:chExt cx="0" cy="0"/>
        </a:xfrm>
      </p:grpSpPr>
      <p:sp>
        <p:nvSpPr>
          <p:cNvPr id="2991" name="Google Shape;2991;p2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47"/>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93" name="Google Shape;2993;p247"/>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94" name="Google Shape;2994;p247"/>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995" name="Google Shape;2995;p247"/>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996" name="Google Shape;2996;p247"/>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2997" name="Shape 2997"/>
        <p:cNvGrpSpPr/>
        <p:nvPr/>
      </p:nvGrpSpPr>
      <p:grpSpPr>
        <a:xfrm>
          <a:off x="0" y="0"/>
          <a:ext cx="0" cy="0"/>
          <a:chOff x="0" y="0"/>
          <a:chExt cx="0" cy="0"/>
        </a:xfrm>
      </p:grpSpPr>
      <p:sp>
        <p:nvSpPr>
          <p:cNvPr id="2998" name="Google Shape;2998;p2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48"/>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00" name="Google Shape;3000;p248"/>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01" name="Google Shape;3001;p248"/>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02" name="Google Shape;3002;p248"/>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03" name="Google Shape;3003;p248"/>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3004" name="Shape 3004"/>
        <p:cNvGrpSpPr/>
        <p:nvPr/>
      </p:nvGrpSpPr>
      <p:grpSpPr>
        <a:xfrm>
          <a:off x="0" y="0"/>
          <a:ext cx="0" cy="0"/>
          <a:chOff x="0" y="0"/>
          <a:chExt cx="0" cy="0"/>
        </a:xfrm>
      </p:grpSpPr>
      <p:sp>
        <p:nvSpPr>
          <p:cNvPr id="3005" name="Google Shape;3005;p2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49"/>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07" name="Google Shape;3007;p249"/>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08" name="Google Shape;3008;p249"/>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3009" name="Shape 3009"/>
        <p:cNvGrpSpPr/>
        <p:nvPr/>
      </p:nvGrpSpPr>
      <p:grpSpPr>
        <a:xfrm>
          <a:off x="0" y="0"/>
          <a:ext cx="0" cy="0"/>
          <a:chOff x="0" y="0"/>
          <a:chExt cx="0" cy="0"/>
        </a:xfrm>
      </p:grpSpPr>
      <p:sp>
        <p:nvSpPr>
          <p:cNvPr id="3010" name="Google Shape;3010;p2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50"/>
          <p:cNvSpPr/>
          <p:nvPr>
            <p:ph idx="2" type="pic"/>
          </p:nvPr>
        </p:nvSpPr>
        <p:spPr>
          <a:xfrm>
            <a:off x="0" y="0"/>
            <a:ext cx="4572000" cy="5143500"/>
          </a:xfrm>
          <a:prstGeom prst="rect">
            <a:avLst/>
          </a:prstGeom>
          <a:noFill/>
          <a:ln>
            <a:noFill/>
          </a:ln>
        </p:spPr>
      </p:sp>
      <p:sp>
        <p:nvSpPr>
          <p:cNvPr id="3012" name="Google Shape;3012;p25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3013" name="Shape 3013"/>
        <p:cNvGrpSpPr/>
        <p:nvPr/>
      </p:nvGrpSpPr>
      <p:grpSpPr>
        <a:xfrm>
          <a:off x="0" y="0"/>
          <a:ext cx="0" cy="0"/>
          <a:chOff x="0" y="0"/>
          <a:chExt cx="0" cy="0"/>
        </a:xfrm>
      </p:grpSpPr>
      <p:sp>
        <p:nvSpPr>
          <p:cNvPr id="3014" name="Google Shape;3014;p251"/>
          <p:cNvSpPr/>
          <p:nvPr>
            <p:ph idx="2" type="pic"/>
          </p:nvPr>
        </p:nvSpPr>
        <p:spPr>
          <a:xfrm>
            <a:off x="5886100" y="0"/>
            <a:ext cx="3264300" cy="5143500"/>
          </a:xfrm>
          <a:prstGeom prst="rect">
            <a:avLst/>
          </a:prstGeom>
          <a:noFill/>
          <a:ln>
            <a:noFill/>
          </a:ln>
        </p:spPr>
      </p:sp>
      <p:sp>
        <p:nvSpPr>
          <p:cNvPr id="3015" name="Google Shape;3015;p251"/>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3016" name="Shape 3016"/>
        <p:cNvGrpSpPr/>
        <p:nvPr/>
      </p:nvGrpSpPr>
      <p:grpSpPr>
        <a:xfrm>
          <a:off x="0" y="0"/>
          <a:ext cx="0" cy="0"/>
          <a:chOff x="0" y="0"/>
          <a:chExt cx="0" cy="0"/>
        </a:xfrm>
      </p:grpSpPr>
      <p:sp>
        <p:nvSpPr>
          <p:cNvPr id="3017" name="Google Shape;3017;p252"/>
          <p:cNvSpPr/>
          <p:nvPr>
            <p:ph idx="2" type="pic"/>
          </p:nvPr>
        </p:nvSpPr>
        <p:spPr>
          <a:xfrm>
            <a:off x="5008275" y="0"/>
            <a:ext cx="4133100" cy="5143500"/>
          </a:xfrm>
          <a:prstGeom prst="rect">
            <a:avLst/>
          </a:prstGeom>
          <a:noFill/>
          <a:ln>
            <a:noFill/>
          </a:ln>
        </p:spPr>
      </p:sp>
      <p:sp>
        <p:nvSpPr>
          <p:cNvPr id="3018" name="Google Shape;3018;p252"/>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19" name="Google Shape;3019;p252"/>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178" name="Shape 178"/>
        <p:cNvGrpSpPr/>
        <p:nvPr/>
      </p:nvGrpSpPr>
      <p:grpSpPr>
        <a:xfrm>
          <a:off x="0" y="0"/>
          <a:ext cx="0" cy="0"/>
          <a:chOff x="0" y="0"/>
          <a:chExt cx="0" cy="0"/>
        </a:xfrm>
      </p:grpSpPr>
      <p:pic>
        <p:nvPicPr>
          <p:cNvPr id="179" name="Google Shape;179;p27"/>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180" name="Google Shape;180;p27"/>
          <p:cNvSpPr/>
          <p:nvPr>
            <p:ph idx="2" type="pic"/>
          </p:nvPr>
        </p:nvSpPr>
        <p:spPr>
          <a:xfrm>
            <a:off x="5008288" y="3559040"/>
            <a:ext cx="877800" cy="877800"/>
          </a:xfrm>
          <a:prstGeom prst="ellipse">
            <a:avLst/>
          </a:prstGeom>
          <a:noFill/>
          <a:ln>
            <a:noFill/>
          </a:ln>
        </p:spPr>
      </p:sp>
      <p:sp>
        <p:nvSpPr>
          <p:cNvPr id="181" name="Google Shape;181;p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7"/>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83" name="Google Shape;183;p27"/>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4" name="Google Shape;184;p27"/>
          <p:cNvSpPr/>
          <p:nvPr>
            <p:ph idx="4" type="pic"/>
          </p:nvPr>
        </p:nvSpPr>
        <p:spPr>
          <a:xfrm>
            <a:off x="5008288" y="2567565"/>
            <a:ext cx="877800" cy="877800"/>
          </a:xfrm>
          <a:prstGeom prst="ellipse">
            <a:avLst/>
          </a:prstGeom>
          <a:noFill/>
          <a:ln>
            <a:noFill/>
          </a:ln>
        </p:spPr>
      </p:sp>
      <p:sp>
        <p:nvSpPr>
          <p:cNvPr id="185" name="Google Shape;185;p27"/>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6" name="Google Shape;186;p27"/>
          <p:cNvSpPr/>
          <p:nvPr>
            <p:ph idx="6" type="pic"/>
          </p:nvPr>
        </p:nvSpPr>
        <p:spPr>
          <a:xfrm>
            <a:off x="5008288" y="1576090"/>
            <a:ext cx="877800" cy="877800"/>
          </a:xfrm>
          <a:prstGeom prst="ellipse">
            <a:avLst/>
          </a:prstGeom>
          <a:noFill/>
          <a:ln>
            <a:noFill/>
          </a:ln>
        </p:spPr>
      </p:sp>
      <p:sp>
        <p:nvSpPr>
          <p:cNvPr id="187" name="Google Shape;187;p27"/>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8" name="Google Shape;188;p27"/>
          <p:cNvSpPr/>
          <p:nvPr>
            <p:ph idx="8" type="pic"/>
          </p:nvPr>
        </p:nvSpPr>
        <p:spPr>
          <a:xfrm>
            <a:off x="5008288" y="584615"/>
            <a:ext cx="877800" cy="877800"/>
          </a:xfrm>
          <a:prstGeom prst="ellipse">
            <a:avLst/>
          </a:prstGeom>
          <a:noFill/>
          <a:ln>
            <a:noFill/>
          </a:ln>
        </p:spPr>
      </p:sp>
      <p:sp>
        <p:nvSpPr>
          <p:cNvPr id="189" name="Google Shape;189;p27"/>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90" name="Google Shape;190;p27"/>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3020" name="Shape 3020"/>
        <p:cNvGrpSpPr/>
        <p:nvPr/>
      </p:nvGrpSpPr>
      <p:grpSpPr>
        <a:xfrm>
          <a:off x="0" y="0"/>
          <a:ext cx="0" cy="0"/>
          <a:chOff x="0" y="0"/>
          <a:chExt cx="0" cy="0"/>
        </a:xfrm>
      </p:grpSpPr>
      <p:sp>
        <p:nvSpPr>
          <p:cNvPr id="3021" name="Google Shape;3021;p253"/>
          <p:cNvSpPr/>
          <p:nvPr>
            <p:ph idx="2" type="pic"/>
          </p:nvPr>
        </p:nvSpPr>
        <p:spPr>
          <a:xfrm>
            <a:off x="0" y="0"/>
            <a:ext cx="4133100" cy="5143500"/>
          </a:xfrm>
          <a:prstGeom prst="rect">
            <a:avLst/>
          </a:prstGeom>
          <a:noFill/>
          <a:ln>
            <a:noFill/>
          </a:ln>
        </p:spPr>
      </p:sp>
      <p:sp>
        <p:nvSpPr>
          <p:cNvPr id="3022" name="Google Shape;3022;p253"/>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23" name="Google Shape;3023;p253"/>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24" name="Google Shape;3024;p253"/>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25" name="Google Shape;3025;p253"/>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26" name="Google Shape;3026;p253"/>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27" name="Google Shape;3027;p253"/>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28" name="Google Shape;3028;p2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3029" name="Shape 3029"/>
        <p:cNvGrpSpPr/>
        <p:nvPr/>
      </p:nvGrpSpPr>
      <p:grpSpPr>
        <a:xfrm>
          <a:off x="0" y="0"/>
          <a:ext cx="0" cy="0"/>
          <a:chOff x="0" y="0"/>
          <a:chExt cx="0" cy="0"/>
        </a:xfrm>
      </p:grpSpPr>
      <p:sp>
        <p:nvSpPr>
          <p:cNvPr id="3030" name="Google Shape;3030;p254"/>
          <p:cNvSpPr/>
          <p:nvPr/>
        </p:nvSpPr>
        <p:spPr>
          <a:xfrm>
            <a:off x="0" y="0"/>
            <a:ext cx="4571999" cy="5143501"/>
          </a:xfrm>
          <a:prstGeom prst="rect">
            <a:avLst/>
          </a:prstGeom>
          <a:noFill/>
          <a:ln>
            <a:noFill/>
          </a:ln>
        </p:spPr>
      </p:sp>
      <p:sp>
        <p:nvSpPr>
          <p:cNvPr id="3031" name="Google Shape;3031;p254"/>
          <p:cNvSpPr/>
          <p:nvPr/>
        </p:nvSpPr>
        <p:spPr>
          <a:xfrm>
            <a:off x="1319600" y="0"/>
            <a:ext cx="7824400" cy="5143500"/>
          </a:xfrm>
          <a:prstGeom prst="rect">
            <a:avLst/>
          </a:prstGeom>
          <a:noFill/>
          <a:ln>
            <a:noFill/>
          </a:ln>
        </p:spPr>
      </p:sp>
      <p:sp>
        <p:nvSpPr>
          <p:cNvPr id="3032" name="Google Shape;3032;p254"/>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33" name="Google Shape;3033;p254"/>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34" name="Google Shape;3034;p254"/>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35" name="Google Shape;3035;p254"/>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36" name="Google Shape;3036;p254"/>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37" name="Google Shape;3037;p254"/>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038" name="Google Shape;3038;p2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3039" name="Shape 3039"/>
        <p:cNvGrpSpPr/>
        <p:nvPr/>
      </p:nvGrpSpPr>
      <p:grpSpPr>
        <a:xfrm>
          <a:off x="0" y="0"/>
          <a:ext cx="0" cy="0"/>
          <a:chOff x="0" y="0"/>
          <a:chExt cx="0" cy="0"/>
        </a:xfrm>
      </p:grpSpPr>
      <p:sp>
        <p:nvSpPr>
          <p:cNvPr id="3040" name="Google Shape;3040;p2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55"/>
          <p:cNvSpPr/>
          <p:nvPr/>
        </p:nvSpPr>
        <p:spPr>
          <a:xfrm rot="5400000">
            <a:off x="358613" y="-377662"/>
            <a:ext cx="5153025" cy="5889300"/>
          </a:xfrm>
          <a:prstGeom prst="rect">
            <a:avLst/>
          </a:prstGeom>
          <a:noFill/>
          <a:ln>
            <a:noFill/>
          </a:ln>
        </p:spPr>
      </p:sp>
      <p:pic>
        <p:nvPicPr>
          <p:cNvPr id="3042" name="Google Shape;3042;p255"/>
          <p:cNvPicPr preferRelativeResize="0"/>
          <p:nvPr/>
        </p:nvPicPr>
        <p:blipFill rotWithShape="1">
          <a:blip r:embed="rId2">
            <a:alphaModFix/>
          </a:blip>
          <a:srcRect b="0" l="0" r="21978" t="23301"/>
          <a:stretch/>
        </p:blipFill>
        <p:spPr>
          <a:xfrm flipH="1">
            <a:off x="-9525" y="-9525"/>
            <a:ext cx="3716300" cy="3655077"/>
          </a:xfrm>
          <a:prstGeom prst="rect">
            <a:avLst/>
          </a:prstGeom>
          <a:noFill/>
          <a:ln>
            <a:noFill/>
          </a:ln>
        </p:spPr>
      </p:pic>
      <p:pic>
        <p:nvPicPr>
          <p:cNvPr id="3043" name="Google Shape;3043;p255"/>
          <p:cNvPicPr preferRelativeResize="0"/>
          <p:nvPr/>
        </p:nvPicPr>
        <p:blipFill rotWithShape="1">
          <a:blip r:embed="rId3">
            <a:alphaModFix/>
          </a:blip>
          <a:srcRect b="0" l="69" r="69" t="0"/>
          <a:stretch/>
        </p:blipFill>
        <p:spPr>
          <a:xfrm>
            <a:off x="0" y="343558"/>
            <a:ext cx="4572001" cy="4597219"/>
          </a:xfrm>
          <a:prstGeom prst="rect">
            <a:avLst/>
          </a:prstGeom>
          <a:noFill/>
          <a:ln>
            <a:noFill/>
          </a:ln>
        </p:spPr>
      </p:pic>
      <p:pic>
        <p:nvPicPr>
          <p:cNvPr id="3044" name="Google Shape;3044;p255"/>
          <p:cNvPicPr preferRelativeResize="0"/>
          <p:nvPr/>
        </p:nvPicPr>
        <p:blipFill rotWithShape="1">
          <a:blip r:embed="rId2">
            <a:alphaModFix/>
          </a:blip>
          <a:srcRect b="37343" l="24190" r="0" t="0"/>
          <a:stretch/>
        </p:blipFill>
        <p:spPr>
          <a:xfrm>
            <a:off x="-9522" y="2405254"/>
            <a:ext cx="3311350" cy="2738248"/>
          </a:xfrm>
          <a:prstGeom prst="rect">
            <a:avLst/>
          </a:prstGeom>
          <a:noFill/>
          <a:ln>
            <a:noFill/>
          </a:ln>
        </p:spPr>
      </p:pic>
      <p:sp>
        <p:nvSpPr>
          <p:cNvPr id="3045" name="Google Shape;3045;p255"/>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046" name="Google Shape;3046;p255"/>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3047" name="Shape 3047"/>
        <p:cNvGrpSpPr/>
        <p:nvPr/>
      </p:nvGrpSpPr>
      <p:grpSpPr>
        <a:xfrm>
          <a:off x="0" y="0"/>
          <a:ext cx="0" cy="0"/>
          <a:chOff x="0" y="0"/>
          <a:chExt cx="0" cy="0"/>
        </a:xfrm>
      </p:grpSpPr>
      <p:sp>
        <p:nvSpPr>
          <p:cNvPr id="3048" name="Google Shape;3048;p2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49" name="Google Shape;3049;p256"/>
          <p:cNvPicPr preferRelativeResize="0"/>
          <p:nvPr/>
        </p:nvPicPr>
        <p:blipFill rotWithShape="1">
          <a:blip r:embed="rId2">
            <a:alphaModFix/>
          </a:blip>
          <a:srcRect b="12917" l="0" r="16708" t="8410"/>
          <a:stretch/>
        </p:blipFill>
        <p:spPr>
          <a:xfrm>
            <a:off x="3698400" y="0"/>
            <a:ext cx="5445600" cy="5143500"/>
          </a:xfrm>
          <a:prstGeom prst="rect">
            <a:avLst/>
          </a:prstGeom>
          <a:noFill/>
          <a:ln>
            <a:noFill/>
          </a:ln>
        </p:spPr>
      </p:pic>
      <p:pic>
        <p:nvPicPr>
          <p:cNvPr id="3050" name="Google Shape;3050;p256"/>
          <p:cNvPicPr preferRelativeResize="0"/>
          <p:nvPr/>
        </p:nvPicPr>
        <p:blipFill rotWithShape="1">
          <a:blip r:embed="rId3">
            <a:alphaModFix/>
          </a:blip>
          <a:srcRect b="11863" l="26027" r="9943" t="0"/>
          <a:stretch/>
        </p:blipFill>
        <p:spPr>
          <a:xfrm>
            <a:off x="3858125" y="286925"/>
            <a:ext cx="5285873" cy="4856575"/>
          </a:xfrm>
          <a:prstGeom prst="rect">
            <a:avLst/>
          </a:prstGeom>
          <a:noFill/>
          <a:ln>
            <a:noFill/>
          </a:ln>
        </p:spPr>
      </p:pic>
      <p:sp>
        <p:nvSpPr>
          <p:cNvPr id="3051" name="Google Shape;3051;p256"/>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3052" name="Shape 3052"/>
        <p:cNvGrpSpPr/>
        <p:nvPr/>
      </p:nvGrpSpPr>
      <p:grpSpPr>
        <a:xfrm>
          <a:off x="0" y="0"/>
          <a:ext cx="0" cy="0"/>
          <a:chOff x="0" y="0"/>
          <a:chExt cx="0" cy="0"/>
        </a:xfrm>
      </p:grpSpPr>
      <p:sp>
        <p:nvSpPr>
          <p:cNvPr id="3053" name="Google Shape;3053;p257"/>
          <p:cNvSpPr/>
          <p:nvPr/>
        </p:nvSpPr>
        <p:spPr>
          <a:xfrm flipH="1" rot="5400000">
            <a:off x="4082063" y="43463"/>
            <a:ext cx="5153025" cy="5047050"/>
          </a:xfrm>
          <a:prstGeom prst="rect">
            <a:avLst/>
          </a:prstGeom>
          <a:noFill/>
          <a:ln>
            <a:noFill/>
          </a:ln>
        </p:spPr>
      </p:sp>
      <p:pic>
        <p:nvPicPr>
          <p:cNvPr id="3054" name="Google Shape;3054;p257"/>
          <p:cNvPicPr preferRelativeResize="0"/>
          <p:nvPr/>
        </p:nvPicPr>
        <p:blipFill rotWithShape="1">
          <a:blip r:embed="rId2">
            <a:alphaModFix/>
          </a:blip>
          <a:srcRect b="25434" l="0" r="6907" t="0"/>
          <a:stretch/>
        </p:blipFill>
        <p:spPr>
          <a:xfrm>
            <a:off x="4140975" y="1100925"/>
            <a:ext cx="5047050" cy="4042573"/>
          </a:xfrm>
          <a:prstGeom prst="rect">
            <a:avLst/>
          </a:prstGeom>
          <a:noFill/>
          <a:ln>
            <a:noFill/>
          </a:ln>
        </p:spPr>
      </p:pic>
      <p:pic>
        <p:nvPicPr>
          <p:cNvPr id="3055" name="Google Shape;3055;p257"/>
          <p:cNvPicPr preferRelativeResize="0"/>
          <p:nvPr/>
        </p:nvPicPr>
        <p:blipFill rotWithShape="1">
          <a:blip r:embed="rId3">
            <a:alphaModFix/>
          </a:blip>
          <a:srcRect b="0" l="0" r="-10" t="64783"/>
          <a:stretch/>
        </p:blipFill>
        <p:spPr>
          <a:xfrm flipH="1" rot="10800000">
            <a:off x="2933100" y="3609400"/>
            <a:ext cx="4356800" cy="1534100"/>
          </a:xfrm>
          <a:prstGeom prst="rect">
            <a:avLst/>
          </a:prstGeom>
          <a:noFill/>
          <a:ln>
            <a:noFill/>
          </a:ln>
        </p:spPr>
      </p:pic>
      <p:sp>
        <p:nvSpPr>
          <p:cNvPr id="3056" name="Google Shape;3056;p2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57" name="Google Shape;3057;p257"/>
          <p:cNvPicPr preferRelativeResize="0"/>
          <p:nvPr/>
        </p:nvPicPr>
        <p:blipFill rotWithShape="1">
          <a:blip r:embed="rId3">
            <a:alphaModFix/>
          </a:blip>
          <a:srcRect b="56881" l="0" r="34227" t="0"/>
          <a:stretch/>
        </p:blipFill>
        <p:spPr>
          <a:xfrm flipH="1" rot="10800000">
            <a:off x="6316625" y="-28575"/>
            <a:ext cx="2865475" cy="1878375"/>
          </a:xfrm>
          <a:prstGeom prst="rect">
            <a:avLst/>
          </a:prstGeom>
          <a:noFill/>
          <a:ln>
            <a:noFill/>
          </a:ln>
        </p:spPr>
      </p:pic>
      <p:sp>
        <p:nvSpPr>
          <p:cNvPr id="3058" name="Google Shape;3058;p257"/>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59" name="Google Shape;3059;p257"/>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3060" name="Shape 3060"/>
        <p:cNvGrpSpPr/>
        <p:nvPr/>
      </p:nvGrpSpPr>
      <p:grpSpPr>
        <a:xfrm>
          <a:off x="0" y="0"/>
          <a:ext cx="0" cy="0"/>
          <a:chOff x="0" y="0"/>
          <a:chExt cx="0" cy="0"/>
        </a:xfrm>
      </p:grpSpPr>
      <p:sp>
        <p:nvSpPr>
          <p:cNvPr id="3061" name="Google Shape;3061;p2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58"/>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63" name="Google Shape;3063;p258"/>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3064" name="Google Shape;3064;p258"/>
          <p:cNvPicPr preferRelativeResize="0"/>
          <p:nvPr/>
        </p:nvPicPr>
        <p:blipFill rotWithShape="1">
          <a:blip r:embed="rId2">
            <a:alphaModFix/>
          </a:blip>
          <a:srcRect b="-11643" l="0" r="15561" t="7962"/>
          <a:stretch/>
        </p:blipFill>
        <p:spPr>
          <a:xfrm>
            <a:off x="6497825" y="0"/>
            <a:ext cx="2646175" cy="3249075"/>
          </a:xfrm>
          <a:prstGeom prst="rect">
            <a:avLst/>
          </a:prstGeom>
          <a:noFill/>
          <a:ln>
            <a:noFill/>
          </a:ln>
        </p:spPr>
      </p:pic>
      <p:pic>
        <p:nvPicPr>
          <p:cNvPr id="3065" name="Google Shape;3065;p258"/>
          <p:cNvPicPr preferRelativeResize="0"/>
          <p:nvPr/>
        </p:nvPicPr>
        <p:blipFill>
          <a:blip r:embed="rId3">
            <a:alphaModFix/>
          </a:blip>
          <a:stretch>
            <a:fillRect/>
          </a:stretch>
        </p:blipFill>
        <p:spPr>
          <a:xfrm>
            <a:off x="4133100" y="972774"/>
            <a:ext cx="5010901" cy="4189851"/>
          </a:xfrm>
          <a:prstGeom prst="rect">
            <a:avLst/>
          </a:prstGeom>
          <a:noFill/>
          <a:ln>
            <a:noFill/>
          </a:ln>
        </p:spPr>
      </p:pic>
      <p:pic>
        <p:nvPicPr>
          <p:cNvPr id="3066" name="Google Shape;3066;p258"/>
          <p:cNvPicPr preferRelativeResize="0"/>
          <p:nvPr/>
        </p:nvPicPr>
        <p:blipFill rotWithShape="1">
          <a:blip r:embed="rId4">
            <a:alphaModFix/>
          </a:blip>
          <a:srcRect b="37197" l="60" r="66284" t="0"/>
          <a:stretch/>
        </p:blipFill>
        <p:spPr>
          <a:xfrm flipH="1" rot="-5400000">
            <a:off x="6650638" y="2659663"/>
            <a:ext cx="1766525" cy="32964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3067" name="Shape 3067"/>
        <p:cNvGrpSpPr/>
        <p:nvPr/>
      </p:nvGrpSpPr>
      <p:grpSpPr>
        <a:xfrm>
          <a:off x="0" y="0"/>
          <a:ext cx="0" cy="0"/>
          <a:chOff x="0" y="0"/>
          <a:chExt cx="0" cy="0"/>
        </a:xfrm>
      </p:grpSpPr>
      <p:sp>
        <p:nvSpPr>
          <p:cNvPr id="3068" name="Google Shape;3068;p2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69" name="Google Shape;3069;p259"/>
          <p:cNvPicPr preferRelativeResize="0"/>
          <p:nvPr/>
        </p:nvPicPr>
        <p:blipFill rotWithShape="1">
          <a:blip r:embed="rId2">
            <a:alphaModFix/>
          </a:blip>
          <a:srcRect b="16268" l="10028" r="10631" t="0"/>
          <a:stretch/>
        </p:blipFill>
        <p:spPr>
          <a:xfrm rot="5400000">
            <a:off x="124588" y="-181737"/>
            <a:ext cx="5181600" cy="5468875"/>
          </a:xfrm>
          <a:prstGeom prst="rect">
            <a:avLst/>
          </a:prstGeom>
          <a:noFill/>
          <a:ln>
            <a:noFill/>
          </a:ln>
        </p:spPr>
      </p:pic>
      <p:sp>
        <p:nvSpPr>
          <p:cNvPr id="3070" name="Google Shape;3070;p259"/>
          <p:cNvSpPr/>
          <p:nvPr/>
        </p:nvSpPr>
        <p:spPr>
          <a:xfrm>
            <a:off x="0" y="0"/>
            <a:ext cx="4574175" cy="3629050"/>
          </a:xfrm>
          <a:prstGeom prst="rect">
            <a:avLst/>
          </a:prstGeom>
          <a:noFill/>
          <a:ln>
            <a:noFill/>
          </a:ln>
        </p:spPr>
      </p:sp>
      <p:pic>
        <p:nvPicPr>
          <p:cNvPr id="3071" name="Google Shape;3071;p259"/>
          <p:cNvPicPr preferRelativeResize="0"/>
          <p:nvPr/>
        </p:nvPicPr>
        <p:blipFill rotWithShape="1">
          <a:blip r:embed="rId3">
            <a:alphaModFix/>
          </a:blip>
          <a:srcRect b="8475" l="10176" r="0" t="591"/>
          <a:stretch/>
        </p:blipFill>
        <p:spPr>
          <a:xfrm>
            <a:off x="0" y="691950"/>
            <a:ext cx="5017774" cy="4451550"/>
          </a:xfrm>
          <a:prstGeom prst="rect">
            <a:avLst/>
          </a:prstGeom>
          <a:noFill/>
          <a:ln>
            <a:noFill/>
          </a:ln>
        </p:spPr>
      </p:pic>
      <p:pic>
        <p:nvPicPr>
          <p:cNvPr id="3072" name="Google Shape;3072;p259"/>
          <p:cNvPicPr preferRelativeResize="0"/>
          <p:nvPr/>
        </p:nvPicPr>
        <p:blipFill rotWithShape="1">
          <a:blip r:embed="rId4">
            <a:alphaModFix/>
          </a:blip>
          <a:srcRect b="68776" l="0" r="0" t="0"/>
          <a:stretch/>
        </p:blipFill>
        <p:spPr>
          <a:xfrm>
            <a:off x="546625" y="2963350"/>
            <a:ext cx="6982300" cy="2180150"/>
          </a:xfrm>
          <a:prstGeom prst="rect">
            <a:avLst/>
          </a:prstGeom>
          <a:noFill/>
          <a:ln>
            <a:noFill/>
          </a:ln>
        </p:spPr>
      </p:pic>
      <p:sp>
        <p:nvSpPr>
          <p:cNvPr id="3073" name="Google Shape;3073;p259"/>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074" name="Google Shape;3074;p259"/>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3075" name="Shape 3075"/>
        <p:cNvGrpSpPr/>
        <p:nvPr/>
      </p:nvGrpSpPr>
      <p:grpSpPr>
        <a:xfrm>
          <a:off x="0" y="0"/>
          <a:ext cx="0" cy="0"/>
          <a:chOff x="0" y="0"/>
          <a:chExt cx="0" cy="0"/>
        </a:xfrm>
      </p:grpSpPr>
      <p:sp>
        <p:nvSpPr>
          <p:cNvPr id="3076" name="Google Shape;3076;p2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77" name="Google Shape;3077;p260"/>
          <p:cNvPicPr preferRelativeResize="0"/>
          <p:nvPr/>
        </p:nvPicPr>
        <p:blipFill rotWithShape="1">
          <a:blip r:embed="rId2">
            <a:alphaModFix/>
          </a:blip>
          <a:srcRect b="1970" l="5678" r="0" t="0"/>
          <a:stretch/>
        </p:blipFill>
        <p:spPr>
          <a:xfrm>
            <a:off x="-19050" y="787175"/>
            <a:ext cx="4152149" cy="4356325"/>
          </a:xfrm>
          <a:prstGeom prst="rect">
            <a:avLst/>
          </a:prstGeom>
          <a:noFill/>
          <a:ln>
            <a:noFill/>
          </a:ln>
        </p:spPr>
      </p:pic>
      <p:pic>
        <p:nvPicPr>
          <p:cNvPr id="3078" name="Google Shape;3078;p260"/>
          <p:cNvPicPr preferRelativeResize="0"/>
          <p:nvPr/>
        </p:nvPicPr>
        <p:blipFill rotWithShape="1">
          <a:blip r:embed="rId3">
            <a:alphaModFix/>
          </a:blip>
          <a:srcRect b="35090" l="0" r="15002" t="71"/>
          <a:stretch/>
        </p:blipFill>
        <p:spPr>
          <a:xfrm rot="5400000">
            <a:off x="-591612" y="896488"/>
            <a:ext cx="4829100" cy="3683975"/>
          </a:xfrm>
          <a:prstGeom prst="rect">
            <a:avLst/>
          </a:prstGeom>
          <a:noFill/>
          <a:ln>
            <a:noFill/>
          </a:ln>
        </p:spPr>
      </p:pic>
      <p:pic>
        <p:nvPicPr>
          <p:cNvPr id="3079" name="Google Shape;3079;p260"/>
          <p:cNvPicPr preferRelativeResize="0"/>
          <p:nvPr/>
        </p:nvPicPr>
        <p:blipFill rotWithShape="1">
          <a:blip r:embed="rId2">
            <a:alphaModFix/>
          </a:blip>
          <a:srcRect b="43788" l="6112" r="49435" t="0"/>
          <a:stretch/>
        </p:blipFill>
        <p:spPr>
          <a:xfrm>
            <a:off x="0" y="787175"/>
            <a:ext cx="1956824" cy="2497976"/>
          </a:xfrm>
          <a:prstGeom prst="rect">
            <a:avLst/>
          </a:prstGeom>
          <a:noFill/>
          <a:ln>
            <a:noFill/>
          </a:ln>
        </p:spPr>
      </p:pic>
      <p:sp>
        <p:nvSpPr>
          <p:cNvPr id="3080" name="Google Shape;3080;p260"/>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3081" name="Shape 3081"/>
        <p:cNvGrpSpPr/>
        <p:nvPr/>
      </p:nvGrpSpPr>
      <p:grpSpPr>
        <a:xfrm>
          <a:off x="0" y="0"/>
          <a:ext cx="0" cy="0"/>
          <a:chOff x="0" y="0"/>
          <a:chExt cx="0" cy="0"/>
        </a:xfrm>
      </p:grpSpPr>
      <p:sp>
        <p:nvSpPr>
          <p:cNvPr id="3082" name="Google Shape;3082;p2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61"/>
          <p:cNvSpPr/>
          <p:nvPr/>
        </p:nvSpPr>
        <p:spPr>
          <a:xfrm>
            <a:off x="0" y="0"/>
            <a:ext cx="5978525" cy="5143500"/>
          </a:xfrm>
          <a:prstGeom prst="rect">
            <a:avLst/>
          </a:prstGeom>
          <a:noFill/>
          <a:ln>
            <a:noFill/>
          </a:ln>
        </p:spPr>
      </p:sp>
      <p:pic>
        <p:nvPicPr>
          <p:cNvPr id="3084" name="Google Shape;3084;p261"/>
          <p:cNvPicPr preferRelativeResize="0"/>
          <p:nvPr/>
        </p:nvPicPr>
        <p:blipFill rotWithShape="1">
          <a:blip r:embed="rId2">
            <a:alphaModFix/>
          </a:blip>
          <a:srcRect b="49" l="16597" r="34926" t="378"/>
          <a:stretch/>
        </p:blipFill>
        <p:spPr>
          <a:xfrm rot="5400000">
            <a:off x="2595562" y="-1395413"/>
            <a:ext cx="5153025" cy="7943851"/>
          </a:xfrm>
          <a:prstGeom prst="rect">
            <a:avLst/>
          </a:prstGeom>
          <a:noFill/>
          <a:ln>
            <a:noFill/>
          </a:ln>
        </p:spPr>
      </p:pic>
      <p:sp>
        <p:nvSpPr>
          <p:cNvPr id="3085" name="Google Shape;3085;p261"/>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3086" name="Google Shape;3086;p261"/>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3087" name="Google Shape;3087;p261"/>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3088" name="Shape 3088"/>
        <p:cNvGrpSpPr/>
        <p:nvPr/>
      </p:nvGrpSpPr>
      <p:grpSpPr>
        <a:xfrm>
          <a:off x="0" y="0"/>
          <a:ext cx="0" cy="0"/>
          <a:chOff x="0" y="0"/>
          <a:chExt cx="0" cy="0"/>
        </a:xfrm>
      </p:grpSpPr>
      <p:sp>
        <p:nvSpPr>
          <p:cNvPr id="3089" name="Google Shape;3089;p2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6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91" name="Google Shape;3091;p26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92" name="Google Shape;3092;p262"/>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93" name="Google Shape;3093;p262"/>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94" name="Google Shape;3094;p262"/>
          <p:cNvSpPr/>
          <p:nvPr/>
        </p:nvSpPr>
        <p:spPr>
          <a:xfrm>
            <a:off x="0" y="0"/>
            <a:ext cx="3691551" cy="5143499"/>
          </a:xfrm>
          <a:prstGeom prst="rect">
            <a:avLst/>
          </a:prstGeom>
          <a:noFill/>
          <a:ln>
            <a:noFill/>
          </a:ln>
        </p:spPr>
      </p:sp>
      <p:pic>
        <p:nvPicPr>
          <p:cNvPr id="3095" name="Google Shape;3095;p262"/>
          <p:cNvPicPr preferRelativeResize="0"/>
          <p:nvPr/>
        </p:nvPicPr>
        <p:blipFill rotWithShape="1">
          <a:blip r:embed="rId2">
            <a:alphaModFix/>
          </a:blip>
          <a:srcRect b="0" l="37942" r="0" t="5900"/>
          <a:stretch/>
        </p:blipFill>
        <p:spPr>
          <a:xfrm flipH="1" rot="10800000">
            <a:off x="0" y="232325"/>
            <a:ext cx="3245775" cy="49217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191" name="Shape 191"/>
        <p:cNvGrpSpPr/>
        <p:nvPr/>
      </p:nvGrpSpPr>
      <p:grpSpPr>
        <a:xfrm>
          <a:off x="0" y="0"/>
          <a:ext cx="0" cy="0"/>
          <a:chOff x="0" y="0"/>
          <a:chExt cx="0" cy="0"/>
        </a:xfrm>
      </p:grpSpPr>
      <p:pic>
        <p:nvPicPr>
          <p:cNvPr id="192" name="Google Shape;192;p28"/>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193" name="Google Shape;193;p28"/>
          <p:cNvSpPr/>
          <p:nvPr>
            <p:ph idx="2" type="pic"/>
          </p:nvPr>
        </p:nvSpPr>
        <p:spPr>
          <a:xfrm>
            <a:off x="5008288" y="3559040"/>
            <a:ext cx="877800" cy="877800"/>
          </a:xfrm>
          <a:prstGeom prst="ellipse">
            <a:avLst/>
          </a:prstGeom>
          <a:noFill/>
          <a:ln>
            <a:noFill/>
          </a:ln>
        </p:spPr>
      </p:sp>
      <p:sp>
        <p:nvSpPr>
          <p:cNvPr id="194" name="Google Shape;194;p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8"/>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6" name="Google Shape;196;p28"/>
          <p:cNvSpPr/>
          <p:nvPr>
            <p:ph idx="3" type="pic"/>
          </p:nvPr>
        </p:nvSpPr>
        <p:spPr>
          <a:xfrm>
            <a:off x="5008288" y="2461640"/>
            <a:ext cx="877800" cy="877800"/>
          </a:xfrm>
          <a:prstGeom prst="ellipse">
            <a:avLst/>
          </a:prstGeom>
          <a:noFill/>
          <a:ln>
            <a:noFill/>
          </a:ln>
        </p:spPr>
      </p:sp>
      <p:sp>
        <p:nvSpPr>
          <p:cNvPr id="197" name="Google Shape;197;p28"/>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8" name="Google Shape;198;p28"/>
          <p:cNvSpPr/>
          <p:nvPr>
            <p:ph idx="5" type="pic"/>
          </p:nvPr>
        </p:nvSpPr>
        <p:spPr>
          <a:xfrm>
            <a:off x="5008288" y="1364240"/>
            <a:ext cx="877800" cy="877800"/>
          </a:xfrm>
          <a:prstGeom prst="ellipse">
            <a:avLst/>
          </a:prstGeom>
          <a:noFill/>
          <a:ln>
            <a:noFill/>
          </a:ln>
        </p:spPr>
      </p:sp>
      <p:sp>
        <p:nvSpPr>
          <p:cNvPr id="199" name="Google Shape;199;p28"/>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00" name="Google Shape;200;p28"/>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01" name="Google Shape;201;p28"/>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3096" name="Shape 3096"/>
        <p:cNvGrpSpPr/>
        <p:nvPr/>
      </p:nvGrpSpPr>
      <p:grpSpPr>
        <a:xfrm>
          <a:off x="0" y="0"/>
          <a:ext cx="0" cy="0"/>
          <a:chOff x="0" y="0"/>
          <a:chExt cx="0" cy="0"/>
        </a:xfrm>
      </p:grpSpPr>
      <p:sp>
        <p:nvSpPr>
          <p:cNvPr id="3097" name="Google Shape;3097;p2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98" name="Google Shape;3098;p263"/>
          <p:cNvPicPr preferRelativeResize="0"/>
          <p:nvPr/>
        </p:nvPicPr>
        <p:blipFill rotWithShape="1">
          <a:blip r:embed="rId2">
            <a:alphaModFix/>
          </a:blip>
          <a:srcRect b="0" l="30973" r="21191" t="0"/>
          <a:stretch/>
        </p:blipFill>
        <p:spPr>
          <a:xfrm>
            <a:off x="2" y="0"/>
            <a:ext cx="3691551" cy="5143501"/>
          </a:xfrm>
          <a:prstGeom prst="rect">
            <a:avLst/>
          </a:prstGeom>
          <a:noFill/>
          <a:ln>
            <a:noFill/>
          </a:ln>
        </p:spPr>
      </p:pic>
      <p:pic>
        <p:nvPicPr>
          <p:cNvPr id="3099" name="Google Shape;3099;p263"/>
          <p:cNvPicPr preferRelativeResize="0"/>
          <p:nvPr/>
        </p:nvPicPr>
        <p:blipFill rotWithShape="1">
          <a:blip r:embed="rId3">
            <a:alphaModFix/>
          </a:blip>
          <a:srcRect b="9" l="35546" r="0" t="9"/>
          <a:stretch/>
        </p:blipFill>
        <p:spPr>
          <a:xfrm rot="10800000">
            <a:off x="643650" y="323925"/>
            <a:ext cx="3048525" cy="4728500"/>
          </a:xfrm>
          <a:prstGeom prst="rect">
            <a:avLst/>
          </a:prstGeom>
          <a:noFill/>
          <a:ln>
            <a:noFill/>
          </a:ln>
        </p:spPr>
      </p:pic>
      <p:sp>
        <p:nvSpPr>
          <p:cNvPr id="3100" name="Google Shape;3100;p263"/>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3101" name="Shape 3101"/>
        <p:cNvGrpSpPr/>
        <p:nvPr/>
      </p:nvGrpSpPr>
      <p:grpSpPr>
        <a:xfrm>
          <a:off x="0" y="0"/>
          <a:ext cx="0" cy="0"/>
          <a:chOff x="0" y="0"/>
          <a:chExt cx="0" cy="0"/>
        </a:xfrm>
      </p:grpSpPr>
      <p:sp>
        <p:nvSpPr>
          <p:cNvPr id="3102" name="Google Shape;3102;p2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03" name="Google Shape;3103;p264"/>
          <p:cNvPicPr preferRelativeResize="0"/>
          <p:nvPr/>
        </p:nvPicPr>
        <p:blipFill rotWithShape="1">
          <a:blip r:embed="rId2">
            <a:alphaModFix/>
          </a:blip>
          <a:srcRect b="0" l="28816" r="29035" t="0"/>
          <a:stretch/>
        </p:blipFill>
        <p:spPr>
          <a:xfrm>
            <a:off x="0" y="0"/>
            <a:ext cx="3252623" cy="5143501"/>
          </a:xfrm>
          <a:prstGeom prst="rect">
            <a:avLst/>
          </a:prstGeom>
          <a:noFill/>
          <a:ln>
            <a:noFill/>
          </a:ln>
        </p:spPr>
      </p:pic>
      <p:pic>
        <p:nvPicPr>
          <p:cNvPr id="3104" name="Google Shape;3104;p264"/>
          <p:cNvPicPr preferRelativeResize="0"/>
          <p:nvPr/>
        </p:nvPicPr>
        <p:blipFill rotWithShape="1">
          <a:blip r:embed="rId3">
            <a:alphaModFix/>
          </a:blip>
          <a:srcRect b="0" l="33699" r="2414" t="5365"/>
          <a:stretch/>
        </p:blipFill>
        <p:spPr>
          <a:xfrm rot="10800000">
            <a:off x="2499" y="337227"/>
            <a:ext cx="3244676" cy="4806123"/>
          </a:xfrm>
          <a:prstGeom prst="rect">
            <a:avLst/>
          </a:prstGeom>
          <a:noFill/>
          <a:ln>
            <a:noFill/>
          </a:ln>
        </p:spPr>
      </p:pic>
      <p:sp>
        <p:nvSpPr>
          <p:cNvPr id="3105" name="Google Shape;3105;p264"/>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06" name="Google Shape;3106;p264"/>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3107" name="Shape 3107"/>
        <p:cNvGrpSpPr/>
        <p:nvPr/>
      </p:nvGrpSpPr>
      <p:grpSpPr>
        <a:xfrm>
          <a:off x="0" y="0"/>
          <a:ext cx="0" cy="0"/>
          <a:chOff x="0" y="0"/>
          <a:chExt cx="0" cy="0"/>
        </a:xfrm>
      </p:grpSpPr>
      <p:sp>
        <p:nvSpPr>
          <p:cNvPr id="3108" name="Google Shape;3108;p2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65"/>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10" name="Google Shape;3110;p265"/>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111" name="Google Shape;3111;p265"/>
          <p:cNvSpPr/>
          <p:nvPr/>
        </p:nvSpPr>
        <p:spPr>
          <a:xfrm>
            <a:off x="-2" y="0"/>
            <a:ext cx="3698401" cy="5143501"/>
          </a:xfrm>
          <a:prstGeom prst="rect">
            <a:avLst/>
          </a:prstGeom>
          <a:noFill/>
          <a:ln>
            <a:noFill/>
          </a:ln>
        </p:spPr>
      </p:sp>
      <p:pic>
        <p:nvPicPr>
          <p:cNvPr id="3112" name="Google Shape;3112;p265"/>
          <p:cNvPicPr preferRelativeResize="0"/>
          <p:nvPr/>
        </p:nvPicPr>
        <p:blipFill rotWithShape="1">
          <a:blip r:embed="rId2">
            <a:alphaModFix/>
          </a:blip>
          <a:srcRect b="12252" l="0" r="12441" t="16880"/>
          <a:stretch/>
        </p:blipFill>
        <p:spPr>
          <a:xfrm rot="5400000">
            <a:off x="-434937" y="1019313"/>
            <a:ext cx="4563050" cy="36931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3113" name="Shape 3113"/>
        <p:cNvGrpSpPr/>
        <p:nvPr/>
      </p:nvGrpSpPr>
      <p:grpSpPr>
        <a:xfrm>
          <a:off x="0" y="0"/>
          <a:ext cx="0" cy="0"/>
          <a:chOff x="0" y="0"/>
          <a:chExt cx="0" cy="0"/>
        </a:xfrm>
      </p:grpSpPr>
      <p:sp>
        <p:nvSpPr>
          <p:cNvPr id="3114" name="Google Shape;3114;p2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66"/>
          <p:cNvSpPr/>
          <p:nvPr/>
        </p:nvSpPr>
        <p:spPr>
          <a:xfrm>
            <a:off x="0" y="0"/>
            <a:ext cx="3698401" cy="5143499"/>
          </a:xfrm>
          <a:prstGeom prst="rect">
            <a:avLst/>
          </a:prstGeom>
          <a:noFill/>
          <a:ln>
            <a:noFill/>
          </a:ln>
        </p:spPr>
      </p:sp>
      <p:sp>
        <p:nvSpPr>
          <p:cNvPr id="3116" name="Google Shape;3116;p266"/>
          <p:cNvSpPr/>
          <p:nvPr/>
        </p:nvSpPr>
        <p:spPr>
          <a:xfrm flipH="1">
            <a:off x="422225" y="865275"/>
            <a:ext cx="3276175" cy="4278225"/>
          </a:xfrm>
          <a:prstGeom prst="rect">
            <a:avLst/>
          </a:prstGeom>
          <a:noFill/>
          <a:ln>
            <a:noFill/>
          </a:ln>
        </p:spPr>
      </p:sp>
      <p:sp>
        <p:nvSpPr>
          <p:cNvPr id="3117" name="Google Shape;3117;p266"/>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118" name="Google Shape;3118;p266"/>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3119" name="Shape 3119"/>
        <p:cNvGrpSpPr/>
        <p:nvPr/>
      </p:nvGrpSpPr>
      <p:grpSpPr>
        <a:xfrm>
          <a:off x="0" y="0"/>
          <a:ext cx="0" cy="0"/>
          <a:chOff x="0" y="0"/>
          <a:chExt cx="0" cy="0"/>
        </a:xfrm>
      </p:grpSpPr>
      <p:pic>
        <p:nvPicPr>
          <p:cNvPr id="3120" name="Google Shape;3120;p267"/>
          <p:cNvPicPr preferRelativeResize="0"/>
          <p:nvPr/>
        </p:nvPicPr>
        <p:blipFill rotWithShape="1">
          <a:blip r:embed="rId2">
            <a:alphaModFix/>
          </a:blip>
          <a:srcRect b="0" l="0" r="25328" t="6924"/>
          <a:stretch/>
        </p:blipFill>
        <p:spPr>
          <a:xfrm flipH="1" rot="10800000">
            <a:off x="5011650" y="0"/>
            <a:ext cx="4141875" cy="5162550"/>
          </a:xfrm>
          <a:prstGeom prst="rect">
            <a:avLst/>
          </a:prstGeom>
          <a:noFill/>
          <a:ln>
            <a:noFill/>
          </a:ln>
        </p:spPr>
      </p:pic>
      <p:pic>
        <p:nvPicPr>
          <p:cNvPr id="3121" name="Google Shape;3121;p267"/>
          <p:cNvPicPr preferRelativeResize="0"/>
          <p:nvPr/>
        </p:nvPicPr>
        <p:blipFill rotWithShape="1">
          <a:blip r:embed="rId3">
            <a:alphaModFix/>
          </a:blip>
          <a:srcRect b="0" l="0" r="16991" t="9999"/>
          <a:stretch/>
        </p:blipFill>
        <p:spPr>
          <a:xfrm>
            <a:off x="5281250" y="615750"/>
            <a:ext cx="3872277" cy="4534927"/>
          </a:xfrm>
          <a:prstGeom prst="rect">
            <a:avLst/>
          </a:prstGeom>
          <a:noFill/>
          <a:ln>
            <a:noFill/>
          </a:ln>
        </p:spPr>
      </p:pic>
      <p:sp>
        <p:nvSpPr>
          <p:cNvPr id="3122" name="Google Shape;3122;p2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67"/>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24" name="Google Shape;3124;p267"/>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25" name="Google Shape;3125;p267"/>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26" name="Google Shape;3126;p267"/>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3127" name="Shape 3127"/>
        <p:cNvGrpSpPr/>
        <p:nvPr/>
      </p:nvGrpSpPr>
      <p:grpSpPr>
        <a:xfrm>
          <a:off x="0" y="0"/>
          <a:ext cx="0" cy="0"/>
          <a:chOff x="0" y="0"/>
          <a:chExt cx="0" cy="0"/>
        </a:xfrm>
      </p:grpSpPr>
      <p:pic>
        <p:nvPicPr>
          <p:cNvPr id="3128" name="Google Shape;3128;p268"/>
          <p:cNvPicPr preferRelativeResize="0"/>
          <p:nvPr/>
        </p:nvPicPr>
        <p:blipFill rotWithShape="1">
          <a:blip r:embed="rId2">
            <a:alphaModFix/>
          </a:blip>
          <a:srcRect b="0" l="4050" r="11568" t="25144"/>
          <a:stretch/>
        </p:blipFill>
        <p:spPr>
          <a:xfrm rot="5400000">
            <a:off x="4281900" y="290925"/>
            <a:ext cx="5153025" cy="4571175"/>
          </a:xfrm>
          <a:prstGeom prst="rect">
            <a:avLst/>
          </a:prstGeom>
          <a:noFill/>
          <a:ln>
            <a:noFill/>
          </a:ln>
        </p:spPr>
      </p:pic>
      <p:sp>
        <p:nvSpPr>
          <p:cNvPr id="3129" name="Google Shape;3129;p2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68"/>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31" name="Google Shape;3131;p268"/>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32" name="Google Shape;3132;p268"/>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33" name="Google Shape;3133;p268"/>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134" name="Google Shape;3134;p268"/>
          <p:cNvSpPr/>
          <p:nvPr/>
        </p:nvSpPr>
        <p:spPr>
          <a:xfrm>
            <a:off x="5521924" y="814975"/>
            <a:ext cx="3622077" cy="44099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3135" name="Shape 3135"/>
        <p:cNvGrpSpPr/>
        <p:nvPr/>
      </p:nvGrpSpPr>
      <p:grpSpPr>
        <a:xfrm>
          <a:off x="0" y="0"/>
          <a:ext cx="0" cy="0"/>
          <a:chOff x="0" y="0"/>
          <a:chExt cx="0" cy="0"/>
        </a:xfrm>
      </p:grpSpPr>
      <p:sp>
        <p:nvSpPr>
          <p:cNvPr id="3136" name="Google Shape;3136;p269"/>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37" name="Google Shape;3137;p269"/>
          <p:cNvPicPr preferRelativeResize="0"/>
          <p:nvPr/>
        </p:nvPicPr>
        <p:blipFill rotWithShape="1">
          <a:blip r:embed="rId2">
            <a:alphaModFix/>
          </a:blip>
          <a:srcRect b="0" l="0" r="17197" t="9999"/>
          <a:stretch/>
        </p:blipFill>
        <p:spPr>
          <a:xfrm>
            <a:off x="5281250" y="615750"/>
            <a:ext cx="3862749" cy="4534927"/>
          </a:xfrm>
          <a:prstGeom prst="rect">
            <a:avLst/>
          </a:prstGeom>
          <a:noFill/>
          <a:ln>
            <a:noFill/>
          </a:ln>
        </p:spPr>
      </p:pic>
      <p:sp>
        <p:nvSpPr>
          <p:cNvPr id="3138" name="Google Shape;3138;p2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69"/>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0" name="Google Shape;3140;p269"/>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3141" name="Shape 3141"/>
        <p:cNvGrpSpPr/>
        <p:nvPr/>
      </p:nvGrpSpPr>
      <p:grpSpPr>
        <a:xfrm>
          <a:off x="0" y="0"/>
          <a:ext cx="0" cy="0"/>
          <a:chOff x="0" y="0"/>
          <a:chExt cx="0" cy="0"/>
        </a:xfrm>
      </p:grpSpPr>
      <p:sp>
        <p:nvSpPr>
          <p:cNvPr id="3142" name="Google Shape;3142;p270"/>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70"/>
          <p:cNvSpPr/>
          <p:nvPr/>
        </p:nvSpPr>
        <p:spPr>
          <a:xfrm>
            <a:off x="5521924" y="814975"/>
            <a:ext cx="3622077" cy="4409900"/>
          </a:xfrm>
          <a:prstGeom prst="rect">
            <a:avLst/>
          </a:prstGeom>
          <a:noFill/>
          <a:ln>
            <a:noFill/>
          </a:ln>
        </p:spPr>
      </p:sp>
      <p:sp>
        <p:nvSpPr>
          <p:cNvPr id="3145" name="Google Shape;3145;p270"/>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6" name="Google Shape;3146;p270"/>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3147" name="Shape 3147"/>
        <p:cNvGrpSpPr/>
        <p:nvPr/>
      </p:nvGrpSpPr>
      <p:grpSpPr>
        <a:xfrm>
          <a:off x="0" y="0"/>
          <a:ext cx="0" cy="0"/>
          <a:chOff x="0" y="0"/>
          <a:chExt cx="0" cy="0"/>
        </a:xfrm>
      </p:grpSpPr>
      <p:pic>
        <p:nvPicPr>
          <p:cNvPr id="3148" name="Google Shape;3148;p271"/>
          <p:cNvPicPr preferRelativeResize="0"/>
          <p:nvPr/>
        </p:nvPicPr>
        <p:blipFill rotWithShape="1">
          <a:blip r:embed="rId2">
            <a:alphaModFix/>
          </a:blip>
          <a:srcRect b="-132" l="18633" r="0" t="5623"/>
          <a:stretch/>
        </p:blipFill>
        <p:spPr>
          <a:xfrm flipH="1" rot="10800000">
            <a:off x="-57150" y="313875"/>
            <a:ext cx="4191000" cy="4867725"/>
          </a:xfrm>
          <a:prstGeom prst="rect">
            <a:avLst/>
          </a:prstGeom>
          <a:noFill/>
          <a:ln>
            <a:noFill/>
          </a:ln>
        </p:spPr>
      </p:pic>
      <p:sp>
        <p:nvSpPr>
          <p:cNvPr id="3149" name="Google Shape;3149;p271"/>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50" name="Google Shape;3150;p2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71"/>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52" name="Google Shape;3152;p271"/>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53" name="Google Shape;3153;p271"/>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54" name="Google Shape;3154;p271"/>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55" name="Google Shape;3155;p271"/>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3156" name="Shape 3156"/>
        <p:cNvGrpSpPr/>
        <p:nvPr/>
      </p:nvGrpSpPr>
      <p:grpSpPr>
        <a:xfrm>
          <a:off x="0" y="0"/>
          <a:ext cx="0" cy="0"/>
          <a:chOff x="0" y="0"/>
          <a:chExt cx="0" cy="0"/>
        </a:xfrm>
      </p:grpSpPr>
      <p:pic>
        <p:nvPicPr>
          <p:cNvPr id="3157" name="Google Shape;3157;p272"/>
          <p:cNvPicPr preferRelativeResize="0"/>
          <p:nvPr/>
        </p:nvPicPr>
        <p:blipFill rotWithShape="1">
          <a:blip r:embed="rId2">
            <a:alphaModFix/>
          </a:blip>
          <a:srcRect b="36128" l="0" r="25562" t="7137"/>
          <a:stretch/>
        </p:blipFill>
        <p:spPr>
          <a:xfrm flipH="1">
            <a:off x="0" y="0"/>
            <a:ext cx="6748275" cy="5143500"/>
          </a:xfrm>
          <a:prstGeom prst="rect">
            <a:avLst/>
          </a:prstGeom>
          <a:noFill/>
          <a:ln>
            <a:noFill/>
          </a:ln>
        </p:spPr>
      </p:pic>
      <p:sp>
        <p:nvSpPr>
          <p:cNvPr id="3158" name="Google Shape;3158;p2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7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60" name="Google Shape;3160;p27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61" name="Google Shape;3161;p27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62" name="Google Shape;3162;p272"/>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163" name="Google Shape;3163;p272"/>
          <p:cNvSpPr/>
          <p:nvPr>
            <p:ph idx="4" type="pic"/>
          </p:nvPr>
        </p:nvSpPr>
        <p:spPr>
          <a:xfrm>
            <a:off x="4343400" y="612648"/>
            <a:ext cx="1755600" cy="1865400"/>
          </a:xfrm>
          <a:prstGeom prst="roundRect">
            <a:avLst>
              <a:gd fmla="val 16667" name="adj"/>
            </a:avLst>
          </a:prstGeom>
          <a:noFill/>
          <a:ln>
            <a:noFill/>
          </a:ln>
        </p:spPr>
      </p:sp>
      <p:sp>
        <p:nvSpPr>
          <p:cNvPr id="3164" name="Google Shape;3164;p272"/>
          <p:cNvSpPr/>
          <p:nvPr>
            <p:ph idx="5" type="pic"/>
          </p:nvPr>
        </p:nvSpPr>
        <p:spPr>
          <a:xfrm>
            <a:off x="4343400" y="2686798"/>
            <a:ext cx="1755600" cy="1865400"/>
          </a:xfrm>
          <a:prstGeom prst="roundRect">
            <a:avLst>
              <a:gd fmla="val 16667" name="adj"/>
            </a:avLst>
          </a:prstGeom>
          <a:noFill/>
          <a:ln>
            <a:noFill/>
          </a:ln>
        </p:spPr>
      </p:sp>
      <p:sp>
        <p:nvSpPr>
          <p:cNvPr id="3165" name="Google Shape;3165;p272"/>
          <p:cNvSpPr/>
          <p:nvPr>
            <p:ph idx="6" type="pic"/>
          </p:nvPr>
        </p:nvSpPr>
        <p:spPr>
          <a:xfrm>
            <a:off x="6327700" y="612648"/>
            <a:ext cx="1755600" cy="1865400"/>
          </a:xfrm>
          <a:prstGeom prst="roundRect">
            <a:avLst>
              <a:gd fmla="val 16667" name="adj"/>
            </a:avLst>
          </a:prstGeom>
          <a:noFill/>
          <a:ln>
            <a:noFill/>
          </a:ln>
        </p:spPr>
      </p:sp>
      <p:sp>
        <p:nvSpPr>
          <p:cNvPr id="3166" name="Google Shape;3166;p272"/>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02" name="Shape 202"/>
        <p:cNvGrpSpPr/>
        <p:nvPr/>
      </p:nvGrpSpPr>
      <p:grpSpPr>
        <a:xfrm>
          <a:off x="0" y="0"/>
          <a:ext cx="0" cy="0"/>
          <a:chOff x="0" y="0"/>
          <a:chExt cx="0" cy="0"/>
        </a:xfrm>
      </p:grpSpPr>
      <p:pic>
        <p:nvPicPr>
          <p:cNvPr id="203" name="Google Shape;203;p29"/>
          <p:cNvPicPr preferRelativeResize="0"/>
          <p:nvPr/>
        </p:nvPicPr>
        <p:blipFill rotWithShape="1">
          <a:blip r:embed="rId2">
            <a:alphaModFix/>
          </a:blip>
          <a:srcRect b="40864" l="8709" r="-192" t="12336"/>
          <a:stretch/>
        </p:blipFill>
        <p:spPr>
          <a:xfrm rot="10800000">
            <a:off x="-920675" y="-9525"/>
            <a:ext cx="10093250" cy="5162550"/>
          </a:xfrm>
          <a:prstGeom prst="rect">
            <a:avLst/>
          </a:prstGeom>
          <a:noFill/>
          <a:ln>
            <a:noFill/>
          </a:ln>
        </p:spPr>
      </p:pic>
      <p:sp>
        <p:nvSpPr>
          <p:cNvPr id="204" name="Google Shape;204;p29"/>
          <p:cNvSpPr/>
          <p:nvPr>
            <p:ph idx="2" type="pic"/>
          </p:nvPr>
        </p:nvSpPr>
        <p:spPr>
          <a:xfrm>
            <a:off x="5008288" y="3559040"/>
            <a:ext cx="877800" cy="877800"/>
          </a:xfrm>
          <a:prstGeom prst="ellipse">
            <a:avLst/>
          </a:prstGeom>
          <a:noFill/>
          <a:ln>
            <a:noFill/>
          </a:ln>
        </p:spPr>
      </p:sp>
      <p:sp>
        <p:nvSpPr>
          <p:cNvPr id="205" name="Google Shape;205;p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9"/>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7" name="Google Shape;207;p29"/>
          <p:cNvSpPr/>
          <p:nvPr>
            <p:ph idx="3" type="pic"/>
          </p:nvPr>
        </p:nvSpPr>
        <p:spPr>
          <a:xfrm>
            <a:off x="5008288" y="2461640"/>
            <a:ext cx="877800" cy="877800"/>
          </a:xfrm>
          <a:prstGeom prst="ellipse">
            <a:avLst/>
          </a:prstGeom>
          <a:noFill/>
          <a:ln>
            <a:noFill/>
          </a:ln>
        </p:spPr>
      </p:sp>
      <p:sp>
        <p:nvSpPr>
          <p:cNvPr id="208" name="Google Shape;208;p29"/>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9" name="Google Shape;209;p29"/>
          <p:cNvSpPr/>
          <p:nvPr>
            <p:ph idx="5" type="pic"/>
          </p:nvPr>
        </p:nvSpPr>
        <p:spPr>
          <a:xfrm>
            <a:off x="5008288" y="1364240"/>
            <a:ext cx="877800" cy="877800"/>
          </a:xfrm>
          <a:prstGeom prst="ellipse">
            <a:avLst/>
          </a:prstGeom>
          <a:noFill/>
          <a:ln>
            <a:noFill/>
          </a:ln>
        </p:spPr>
      </p:sp>
      <p:sp>
        <p:nvSpPr>
          <p:cNvPr id="210" name="Google Shape;210;p29"/>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11" name="Google Shape;211;p29"/>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12" name="Google Shape;212;p29"/>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3167" name="Shape 3167"/>
        <p:cNvGrpSpPr/>
        <p:nvPr/>
      </p:nvGrpSpPr>
      <p:grpSpPr>
        <a:xfrm>
          <a:off x="0" y="0"/>
          <a:ext cx="0" cy="0"/>
          <a:chOff x="0" y="0"/>
          <a:chExt cx="0" cy="0"/>
        </a:xfrm>
      </p:grpSpPr>
      <p:sp>
        <p:nvSpPr>
          <p:cNvPr id="3168" name="Google Shape;3168;p2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7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70" name="Google Shape;3170;p27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71" name="Google Shape;3171;p273"/>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172" name="Google Shape;3172;p273"/>
          <p:cNvSpPr/>
          <p:nvPr>
            <p:ph idx="3" type="pic"/>
          </p:nvPr>
        </p:nvSpPr>
        <p:spPr>
          <a:xfrm>
            <a:off x="3694200" y="1773936"/>
            <a:ext cx="1755600" cy="2441400"/>
          </a:xfrm>
          <a:prstGeom prst="roundRect">
            <a:avLst>
              <a:gd fmla="val 16667" name="adj"/>
            </a:avLst>
          </a:prstGeom>
          <a:noFill/>
          <a:ln>
            <a:noFill/>
          </a:ln>
        </p:spPr>
      </p:sp>
      <p:sp>
        <p:nvSpPr>
          <p:cNvPr id="3173" name="Google Shape;3173;p273"/>
          <p:cNvSpPr/>
          <p:nvPr>
            <p:ph idx="4" type="pic"/>
          </p:nvPr>
        </p:nvSpPr>
        <p:spPr>
          <a:xfrm>
            <a:off x="6325050" y="1773936"/>
            <a:ext cx="1755600" cy="2441400"/>
          </a:xfrm>
          <a:prstGeom prst="roundRect">
            <a:avLst>
              <a:gd fmla="val 16667" name="adj"/>
            </a:avLst>
          </a:prstGeom>
          <a:noFill/>
          <a:ln>
            <a:noFill/>
          </a:ln>
        </p:spPr>
      </p:sp>
      <p:sp>
        <p:nvSpPr>
          <p:cNvPr id="3174" name="Google Shape;3174;p273"/>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3175" name="Shape 3175"/>
        <p:cNvGrpSpPr/>
        <p:nvPr/>
      </p:nvGrpSpPr>
      <p:grpSpPr>
        <a:xfrm>
          <a:off x="0" y="0"/>
          <a:ext cx="0" cy="0"/>
          <a:chOff x="0" y="0"/>
          <a:chExt cx="0" cy="0"/>
        </a:xfrm>
      </p:grpSpPr>
      <p:sp>
        <p:nvSpPr>
          <p:cNvPr id="3176" name="Google Shape;3176;p2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7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78" name="Google Shape;3178;p27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79" name="Google Shape;3179;p274"/>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180" name="Google Shape;3180;p274"/>
          <p:cNvSpPr/>
          <p:nvPr>
            <p:ph idx="3" type="pic"/>
          </p:nvPr>
        </p:nvSpPr>
        <p:spPr>
          <a:xfrm>
            <a:off x="1280160" y="1773936"/>
            <a:ext cx="1316700" cy="2441400"/>
          </a:xfrm>
          <a:prstGeom prst="roundRect">
            <a:avLst>
              <a:gd fmla="val 16667" name="adj"/>
            </a:avLst>
          </a:prstGeom>
          <a:noFill/>
          <a:ln>
            <a:noFill/>
          </a:ln>
        </p:spPr>
      </p:sp>
      <p:sp>
        <p:nvSpPr>
          <p:cNvPr id="3181" name="Google Shape;3181;p274"/>
          <p:cNvSpPr/>
          <p:nvPr>
            <p:ph idx="4" type="pic"/>
          </p:nvPr>
        </p:nvSpPr>
        <p:spPr>
          <a:xfrm>
            <a:off x="3035808" y="1773936"/>
            <a:ext cx="1316700" cy="2441400"/>
          </a:xfrm>
          <a:prstGeom prst="roundRect">
            <a:avLst>
              <a:gd fmla="val 16667" name="adj"/>
            </a:avLst>
          </a:prstGeom>
          <a:noFill/>
          <a:ln>
            <a:noFill/>
          </a:ln>
        </p:spPr>
      </p:sp>
      <p:sp>
        <p:nvSpPr>
          <p:cNvPr id="3182" name="Google Shape;3182;p274"/>
          <p:cNvSpPr/>
          <p:nvPr>
            <p:ph idx="5" type="pic"/>
          </p:nvPr>
        </p:nvSpPr>
        <p:spPr>
          <a:xfrm>
            <a:off x="4791458" y="1773936"/>
            <a:ext cx="1316700" cy="2441400"/>
          </a:xfrm>
          <a:prstGeom prst="roundRect">
            <a:avLst>
              <a:gd fmla="val 16667" name="adj"/>
            </a:avLst>
          </a:prstGeom>
          <a:noFill/>
          <a:ln>
            <a:noFill/>
          </a:ln>
        </p:spPr>
      </p:sp>
      <p:sp>
        <p:nvSpPr>
          <p:cNvPr id="3183" name="Google Shape;3183;p274"/>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3184" name="Shape 3184"/>
        <p:cNvGrpSpPr/>
        <p:nvPr/>
      </p:nvGrpSpPr>
      <p:grpSpPr>
        <a:xfrm>
          <a:off x="0" y="0"/>
          <a:ext cx="0" cy="0"/>
          <a:chOff x="0" y="0"/>
          <a:chExt cx="0" cy="0"/>
        </a:xfrm>
      </p:grpSpPr>
      <p:sp>
        <p:nvSpPr>
          <p:cNvPr id="3185" name="Google Shape;3185;p2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75"/>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87" name="Google Shape;3187;p275"/>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88" name="Google Shape;3188;p275"/>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189" name="Google Shape;3189;p275"/>
          <p:cNvSpPr/>
          <p:nvPr>
            <p:ph idx="3" type="pic"/>
          </p:nvPr>
        </p:nvSpPr>
        <p:spPr>
          <a:xfrm>
            <a:off x="3694200" y="1773936"/>
            <a:ext cx="1755600" cy="2441400"/>
          </a:xfrm>
          <a:prstGeom prst="roundRect">
            <a:avLst>
              <a:gd fmla="val 16667" name="adj"/>
            </a:avLst>
          </a:prstGeom>
          <a:noFill/>
          <a:ln>
            <a:noFill/>
          </a:ln>
        </p:spPr>
      </p:sp>
      <p:sp>
        <p:nvSpPr>
          <p:cNvPr id="3190" name="Google Shape;3190;p275"/>
          <p:cNvSpPr/>
          <p:nvPr>
            <p:ph idx="4" type="pic"/>
          </p:nvPr>
        </p:nvSpPr>
        <p:spPr>
          <a:xfrm>
            <a:off x="6325050" y="1773936"/>
            <a:ext cx="1755600" cy="2441400"/>
          </a:xfrm>
          <a:prstGeom prst="roundRect">
            <a:avLst>
              <a:gd fmla="val 16667" name="adj"/>
            </a:avLst>
          </a:prstGeom>
          <a:noFill/>
          <a:ln>
            <a:noFill/>
          </a:ln>
        </p:spPr>
      </p:sp>
      <p:sp>
        <p:nvSpPr>
          <p:cNvPr id="3191" name="Google Shape;3191;p275"/>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3192" name="Shape 3192"/>
        <p:cNvGrpSpPr/>
        <p:nvPr/>
      </p:nvGrpSpPr>
      <p:grpSpPr>
        <a:xfrm>
          <a:off x="0" y="0"/>
          <a:ext cx="0" cy="0"/>
          <a:chOff x="0" y="0"/>
          <a:chExt cx="0" cy="0"/>
        </a:xfrm>
      </p:grpSpPr>
      <p:sp>
        <p:nvSpPr>
          <p:cNvPr id="3193" name="Google Shape;3193;p2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7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95" name="Google Shape;3195;p27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96" name="Google Shape;3196;p27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197" name="Google Shape;3197;p276"/>
          <p:cNvSpPr/>
          <p:nvPr>
            <p:ph idx="3" type="pic"/>
          </p:nvPr>
        </p:nvSpPr>
        <p:spPr>
          <a:xfrm>
            <a:off x="1280160" y="1773936"/>
            <a:ext cx="1316700" cy="2441400"/>
          </a:xfrm>
          <a:prstGeom prst="roundRect">
            <a:avLst>
              <a:gd fmla="val 16667" name="adj"/>
            </a:avLst>
          </a:prstGeom>
          <a:noFill/>
          <a:ln>
            <a:noFill/>
          </a:ln>
        </p:spPr>
      </p:sp>
      <p:sp>
        <p:nvSpPr>
          <p:cNvPr id="3198" name="Google Shape;3198;p276"/>
          <p:cNvSpPr/>
          <p:nvPr>
            <p:ph idx="4" type="pic"/>
          </p:nvPr>
        </p:nvSpPr>
        <p:spPr>
          <a:xfrm>
            <a:off x="3035808" y="1773936"/>
            <a:ext cx="1316700" cy="2441400"/>
          </a:xfrm>
          <a:prstGeom prst="roundRect">
            <a:avLst>
              <a:gd fmla="val 16667" name="adj"/>
            </a:avLst>
          </a:prstGeom>
          <a:noFill/>
          <a:ln>
            <a:noFill/>
          </a:ln>
        </p:spPr>
      </p:sp>
      <p:sp>
        <p:nvSpPr>
          <p:cNvPr id="3199" name="Google Shape;3199;p276"/>
          <p:cNvSpPr/>
          <p:nvPr>
            <p:ph idx="5" type="pic"/>
          </p:nvPr>
        </p:nvSpPr>
        <p:spPr>
          <a:xfrm>
            <a:off x="4791458" y="1773936"/>
            <a:ext cx="1316700" cy="2441400"/>
          </a:xfrm>
          <a:prstGeom prst="roundRect">
            <a:avLst>
              <a:gd fmla="val 16667" name="adj"/>
            </a:avLst>
          </a:prstGeom>
          <a:noFill/>
          <a:ln>
            <a:noFill/>
          </a:ln>
        </p:spPr>
      </p:sp>
      <p:sp>
        <p:nvSpPr>
          <p:cNvPr id="3200" name="Google Shape;3200;p276"/>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3201" name="Shape 3201"/>
        <p:cNvGrpSpPr/>
        <p:nvPr/>
      </p:nvGrpSpPr>
      <p:grpSpPr>
        <a:xfrm>
          <a:off x="0" y="0"/>
          <a:ext cx="0" cy="0"/>
          <a:chOff x="0" y="0"/>
          <a:chExt cx="0" cy="0"/>
        </a:xfrm>
      </p:grpSpPr>
      <p:sp>
        <p:nvSpPr>
          <p:cNvPr id="3202" name="Google Shape;3202;p27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03" name="Google Shape;3203;p2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77"/>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05" name="Google Shape;3205;p277"/>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06" name="Google Shape;3206;p277"/>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07" name="Google Shape;3207;p277"/>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08" name="Google Shape;3208;p277"/>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09" name="Google Shape;3209;p277"/>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10" name="Google Shape;3210;p277"/>
          <p:cNvSpPr/>
          <p:nvPr>
            <p:ph idx="5" type="pic"/>
          </p:nvPr>
        </p:nvSpPr>
        <p:spPr>
          <a:xfrm>
            <a:off x="1629025" y="2551176"/>
            <a:ext cx="1316700" cy="1305000"/>
          </a:xfrm>
          <a:prstGeom prst="roundRect">
            <a:avLst>
              <a:gd fmla="val 16667" name="adj"/>
            </a:avLst>
          </a:prstGeom>
          <a:noFill/>
          <a:ln>
            <a:noFill/>
          </a:ln>
        </p:spPr>
      </p:sp>
      <p:sp>
        <p:nvSpPr>
          <p:cNvPr id="3211" name="Google Shape;3211;p277"/>
          <p:cNvSpPr/>
          <p:nvPr>
            <p:ph idx="6" type="pic"/>
          </p:nvPr>
        </p:nvSpPr>
        <p:spPr>
          <a:xfrm>
            <a:off x="6199650" y="2551176"/>
            <a:ext cx="1316700" cy="1305000"/>
          </a:xfrm>
          <a:prstGeom prst="roundRect">
            <a:avLst>
              <a:gd fmla="val 16667" name="adj"/>
            </a:avLst>
          </a:prstGeom>
          <a:noFill/>
          <a:ln>
            <a:noFill/>
          </a:ln>
        </p:spPr>
      </p:sp>
      <p:sp>
        <p:nvSpPr>
          <p:cNvPr id="3212" name="Google Shape;3212;p277"/>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13" name="Google Shape;3213;p277"/>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3214" name="Shape 3214"/>
        <p:cNvGrpSpPr/>
        <p:nvPr/>
      </p:nvGrpSpPr>
      <p:grpSpPr>
        <a:xfrm>
          <a:off x="0" y="0"/>
          <a:ext cx="0" cy="0"/>
          <a:chOff x="0" y="0"/>
          <a:chExt cx="0" cy="0"/>
        </a:xfrm>
      </p:grpSpPr>
      <p:sp>
        <p:nvSpPr>
          <p:cNvPr id="3215" name="Google Shape;3215;p278"/>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sz="1400"/>
          </a:p>
        </p:txBody>
      </p:sp>
      <p:sp>
        <p:nvSpPr>
          <p:cNvPr id="3216" name="Google Shape;3216;p2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7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18" name="Google Shape;3218;p278"/>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19" name="Google Shape;3219;p278"/>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20" name="Google Shape;3220;p278"/>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21" name="Google Shape;3221;p278"/>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22" name="Google Shape;3222;p278"/>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23" name="Google Shape;3223;p278"/>
          <p:cNvSpPr/>
          <p:nvPr>
            <p:ph idx="5" type="pic"/>
          </p:nvPr>
        </p:nvSpPr>
        <p:spPr>
          <a:xfrm>
            <a:off x="1629025" y="3008376"/>
            <a:ext cx="1316700" cy="1305000"/>
          </a:xfrm>
          <a:prstGeom prst="roundRect">
            <a:avLst>
              <a:gd fmla="val 16667" name="adj"/>
            </a:avLst>
          </a:prstGeom>
          <a:noFill/>
          <a:ln>
            <a:noFill/>
          </a:ln>
        </p:spPr>
      </p:sp>
      <p:sp>
        <p:nvSpPr>
          <p:cNvPr id="3224" name="Google Shape;3224;p278"/>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3225" name="Shape 3225"/>
        <p:cNvGrpSpPr/>
        <p:nvPr/>
      </p:nvGrpSpPr>
      <p:grpSpPr>
        <a:xfrm>
          <a:off x="0" y="0"/>
          <a:ext cx="0" cy="0"/>
          <a:chOff x="0" y="0"/>
          <a:chExt cx="0" cy="0"/>
        </a:xfrm>
      </p:grpSpPr>
      <p:sp>
        <p:nvSpPr>
          <p:cNvPr id="3226" name="Google Shape;3226;p2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79"/>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pic>
        <p:nvPicPr>
          <p:cNvPr descr="Group" id="3228" name="Google Shape;3228;p279"/>
          <p:cNvPicPr preferRelativeResize="0"/>
          <p:nvPr/>
        </p:nvPicPr>
        <p:blipFill rotWithShape="1">
          <a:blip r:embed="rId2">
            <a:alphaModFix/>
          </a:blip>
          <a:srcRect b="93679" l="3349" r="3340" t="0"/>
          <a:stretch/>
        </p:blipFill>
        <p:spPr>
          <a:xfrm>
            <a:off x="10597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3229" name="Shape 3229"/>
        <p:cNvGrpSpPr/>
        <p:nvPr/>
      </p:nvGrpSpPr>
      <p:grpSpPr>
        <a:xfrm>
          <a:off x="0" y="0"/>
          <a:ext cx="0" cy="0"/>
          <a:chOff x="0" y="0"/>
          <a:chExt cx="0" cy="0"/>
        </a:xfrm>
      </p:grpSpPr>
      <p:pic>
        <p:nvPicPr>
          <p:cNvPr id="3230" name="Google Shape;3230;p280"/>
          <p:cNvPicPr preferRelativeResize="0"/>
          <p:nvPr/>
        </p:nvPicPr>
        <p:blipFill rotWithShape="1">
          <a:blip r:embed="rId2">
            <a:alphaModFix/>
          </a:blip>
          <a:srcRect b="7928" l="0" r="12487" t="27825"/>
          <a:stretch/>
        </p:blipFill>
        <p:spPr>
          <a:xfrm flipH="1" rot="10800000">
            <a:off x="2108300" y="-9525"/>
            <a:ext cx="7045225" cy="5172075"/>
          </a:xfrm>
          <a:prstGeom prst="rect">
            <a:avLst/>
          </a:prstGeom>
          <a:noFill/>
          <a:ln>
            <a:noFill/>
          </a:ln>
        </p:spPr>
      </p:pic>
      <p:pic>
        <p:nvPicPr>
          <p:cNvPr descr="Group" id="3231" name="Google Shape;3231;p280"/>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3232" name="Google Shape;3232;p2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80"/>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234" name="Google Shape;3234;p280"/>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3235" name="Shape 3235"/>
        <p:cNvGrpSpPr/>
        <p:nvPr/>
      </p:nvGrpSpPr>
      <p:grpSpPr>
        <a:xfrm>
          <a:off x="0" y="0"/>
          <a:ext cx="0" cy="0"/>
          <a:chOff x="0" y="0"/>
          <a:chExt cx="0" cy="0"/>
        </a:xfrm>
      </p:grpSpPr>
      <p:pic>
        <p:nvPicPr>
          <p:cNvPr id="3236" name="Google Shape;3236;p281"/>
          <p:cNvPicPr preferRelativeResize="0"/>
          <p:nvPr/>
        </p:nvPicPr>
        <p:blipFill rotWithShape="1">
          <a:blip r:embed="rId2">
            <a:alphaModFix/>
          </a:blip>
          <a:srcRect b="9539" l="0" r="10762" t="26263"/>
          <a:stretch/>
        </p:blipFill>
        <p:spPr>
          <a:xfrm flipH="1" rot="10800000">
            <a:off x="1955900" y="-9525"/>
            <a:ext cx="7188100" cy="5172075"/>
          </a:xfrm>
          <a:prstGeom prst="rect">
            <a:avLst/>
          </a:prstGeom>
          <a:noFill/>
          <a:ln>
            <a:noFill/>
          </a:ln>
        </p:spPr>
      </p:pic>
      <p:pic>
        <p:nvPicPr>
          <p:cNvPr descr="Group" id="3237" name="Google Shape;3237;p281"/>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3238" name="Google Shape;3238;p2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81"/>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240" name="Google Shape;3240;p281"/>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3241" name="Shape 3241"/>
        <p:cNvGrpSpPr/>
        <p:nvPr/>
      </p:nvGrpSpPr>
      <p:grpSpPr>
        <a:xfrm>
          <a:off x="0" y="0"/>
          <a:ext cx="0" cy="0"/>
          <a:chOff x="0" y="0"/>
          <a:chExt cx="0" cy="0"/>
        </a:xfrm>
      </p:grpSpPr>
      <p:sp>
        <p:nvSpPr>
          <p:cNvPr id="3242" name="Google Shape;3242;p2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82"/>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4" name="Google Shape;3244;p282"/>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45" name="Google Shape;3245;p282"/>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6" name="Google Shape;3246;p282"/>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47" name="Google Shape;3247;p282"/>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48" name="Google Shape;3248;p282"/>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49" name="Google Shape;3249;p282"/>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0" name="Google Shape;3250;p282"/>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13" name="Shape 213"/>
        <p:cNvGrpSpPr/>
        <p:nvPr/>
      </p:nvGrpSpPr>
      <p:grpSpPr>
        <a:xfrm>
          <a:off x="0" y="0"/>
          <a:ext cx="0" cy="0"/>
          <a:chOff x="0" y="0"/>
          <a:chExt cx="0" cy="0"/>
        </a:xfrm>
      </p:grpSpPr>
      <p:pic>
        <p:nvPicPr>
          <p:cNvPr id="214" name="Google Shape;214;p30"/>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15" name="Google Shape;215;p30"/>
          <p:cNvSpPr/>
          <p:nvPr>
            <p:ph idx="2" type="pic"/>
          </p:nvPr>
        </p:nvSpPr>
        <p:spPr>
          <a:xfrm>
            <a:off x="5008288" y="3559040"/>
            <a:ext cx="877800" cy="877800"/>
          </a:xfrm>
          <a:prstGeom prst="ellipse">
            <a:avLst/>
          </a:prstGeom>
          <a:noFill/>
          <a:ln>
            <a:noFill/>
          </a:ln>
        </p:spPr>
      </p:sp>
      <p:sp>
        <p:nvSpPr>
          <p:cNvPr id="216" name="Google Shape;216;p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18" name="Google Shape;218;p30"/>
          <p:cNvSpPr/>
          <p:nvPr>
            <p:ph idx="3" type="pic"/>
          </p:nvPr>
        </p:nvSpPr>
        <p:spPr>
          <a:xfrm>
            <a:off x="5008288" y="2352140"/>
            <a:ext cx="877800" cy="877800"/>
          </a:xfrm>
          <a:prstGeom prst="ellipse">
            <a:avLst/>
          </a:prstGeom>
          <a:noFill/>
          <a:ln>
            <a:noFill/>
          </a:ln>
        </p:spPr>
      </p:sp>
      <p:sp>
        <p:nvSpPr>
          <p:cNvPr id="219" name="Google Shape;219;p30"/>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20" name="Google Shape;220;p30"/>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21" name="Google Shape;221;p30"/>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3251" name="Shape 3251"/>
        <p:cNvGrpSpPr/>
        <p:nvPr/>
      </p:nvGrpSpPr>
      <p:grpSpPr>
        <a:xfrm>
          <a:off x="0" y="0"/>
          <a:ext cx="0" cy="0"/>
          <a:chOff x="0" y="0"/>
          <a:chExt cx="0" cy="0"/>
        </a:xfrm>
      </p:grpSpPr>
      <p:sp>
        <p:nvSpPr>
          <p:cNvPr id="3252" name="Google Shape;3252;p2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83"/>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4" name="Google Shape;3254;p283"/>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3255" name="Google Shape;3255;p283"/>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6" name="Google Shape;3256;p283"/>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57" name="Google Shape;3257;p283"/>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8" name="Google Shape;3258;p283"/>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59" name="Google Shape;3259;p283"/>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3260" name="Shape 3260"/>
        <p:cNvGrpSpPr/>
        <p:nvPr/>
      </p:nvGrpSpPr>
      <p:grpSpPr>
        <a:xfrm>
          <a:off x="0" y="0"/>
          <a:ext cx="0" cy="0"/>
          <a:chOff x="0" y="0"/>
          <a:chExt cx="0" cy="0"/>
        </a:xfrm>
      </p:grpSpPr>
      <p:sp>
        <p:nvSpPr>
          <p:cNvPr id="3261" name="Google Shape;3261;p2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84"/>
          <p:cNvSpPr txBox="1"/>
          <p:nvPr>
            <p:ph type="title"/>
          </p:nvPr>
        </p:nvSpPr>
        <p:spPr>
          <a:xfrm>
            <a:off x="655067" y="200023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3263" name="Google Shape;3263;p284"/>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64" name="Google Shape;3264;p284"/>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65" name="Google Shape;3265;p284"/>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266" name="Google Shape;3266;p284"/>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267" name="Google Shape;3267;p284"/>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68" name="Google Shape;3268;p284"/>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3269" name="Google Shape;3269;p284"/>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0" name="Google Shape;3270;p284"/>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1" name="Google Shape;3271;p284"/>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2" name="Google Shape;3272;p284"/>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3" name="Google Shape;3273;p284"/>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4" name="Google Shape;3274;p284"/>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5" name="Google Shape;3275;p284"/>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6" name="Google Shape;3276;p284"/>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7" name="Google Shape;3277;p284"/>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8" name="Google Shape;3278;p284"/>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79" name="Google Shape;3279;p284"/>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0" name="Google Shape;3280;p284"/>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1" name="Google Shape;3281;p284"/>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2" name="Google Shape;3282;p284"/>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3" name="Google Shape;3283;p284"/>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4" name="Google Shape;3284;p284"/>
          <p:cNvSpPr txBox="1"/>
          <p:nvPr>
            <p:ph idx="20" type="title"/>
          </p:nvPr>
        </p:nvSpPr>
        <p:spPr>
          <a:xfrm>
            <a:off x="571550" y="834975"/>
            <a:ext cx="2431500" cy="978900"/>
          </a:xfrm>
          <a:prstGeom prst="rect">
            <a:avLst/>
          </a:prstGeom>
        </p:spPr>
        <p:txBody>
          <a:bodyPr anchorCtr="0" anchor="t" bIns="91425" lIns="91425" spcFirstLastPara="1" rIns="91425" wrap="square" tIns="91425">
            <a:normAutofit/>
          </a:bodyPr>
          <a:lstStyle>
            <a:lvl1pPr lvl="0" rtl="0">
              <a:spcBef>
                <a:spcPts val="0"/>
              </a:spcBef>
              <a:spcAft>
                <a:spcPts val="0"/>
              </a:spcAft>
              <a:buSzPts val="3000"/>
              <a:buNone/>
              <a:defRPr sz="3000"/>
            </a:lvl1pPr>
            <a:lvl2pPr lvl="1" rtl="0">
              <a:spcBef>
                <a:spcPts val="0"/>
              </a:spcBef>
              <a:spcAft>
                <a:spcPts val="0"/>
              </a:spcAft>
              <a:buSzPts val="5500"/>
              <a:buNone/>
              <a:defRPr sz="5500">
                <a:latin typeface="Lexend Deca Light"/>
                <a:ea typeface="Lexend Deca Light"/>
                <a:cs typeface="Lexend Deca Light"/>
                <a:sym typeface="Lexend Deca Light"/>
              </a:defRPr>
            </a:lvl2pPr>
            <a:lvl3pPr lvl="2" rtl="0">
              <a:spcBef>
                <a:spcPts val="0"/>
              </a:spcBef>
              <a:spcAft>
                <a:spcPts val="0"/>
              </a:spcAft>
              <a:buSzPts val="5500"/>
              <a:buNone/>
              <a:defRPr sz="5500">
                <a:latin typeface="Lexend Deca Light"/>
                <a:ea typeface="Lexend Deca Light"/>
                <a:cs typeface="Lexend Deca Light"/>
                <a:sym typeface="Lexend Deca Light"/>
              </a:defRPr>
            </a:lvl3pPr>
            <a:lvl4pPr lvl="3" rtl="0">
              <a:spcBef>
                <a:spcPts val="0"/>
              </a:spcBef>
              <a:spcAft>
                <a:spcPts val="0"/>
              </a:spcAft>
              <a:buSzPts val="5500"/>
              <a:buNone/>
              <a:defRPr sz="5500">
                <a:latin typeface="Lexend Deca Light"/>
                <a:ea typeface="Lexend Deca Light"/>
                <a:cs typeface="Lexend Deca Light"/>
                <a:sym typeface="Lexend Deca Light"/>
              </a:defRPr>
            </a:lvl4pPr>
            <a:lvl5pPr lvl="4" rtl="0">
              <a:spcBef>
                <a:spcPts val="0"/>
              </a:spcBef>
              <a:spcAft>
                <a:spcPts val="0"/>
              </a:spcAft>
              <a:buSzPts val="5500"/>
              <a:buNone/>
              <a:defRPr sz="5500">
                <a:latin typeface="Lexend Deca Light"/>
                <a:ea typeface="Lexend Deca Light"/>
                <a:cs typeface="Lexend Deca Light"/>
                <a:sym typeface="Lexend Deca Light"/>
              </a:defRPr>
            </a:lvl5pPr>
            <a:lvl6pPr lvl="5" rtl="0">
              <a:spcBef>
                <a:spcPts val="0"/>
              </a:spcBef>
              <a:spcAft>
                <a:spcPts val="0"/>
              </a:spcAft>
              <a:buSzPts val="5500"/>
              <a:buNone/>
              <a:defRPr sz="5500">
                <a:latin typeface="Lexend Deca Light"/>
                <a:ea typeface="Lexend Deca Light"/>
                <a:cs typeface="Lexend Deca Light"/>
                <a:sym typeface="Lexend Deca Light"/>
              </a:defRPr>
            </a:lvl6pPr>
            <a:lvl7pPr lvl="6" rtl="0">
              <a:spcBef>
                <a:spcPts val="0"/>
              </a:spcBef>
              <a:spcAft>
                <a:spcPts val="0"/>
              </a:spcAft>
              <a:buSzPts val="5500"/>
              <a:buNone/>
              <a:defRPr sz="5500">
                <a:latin typeface="Lexend Deca Light"/>
                <a:ea typeface="Lexend Deca Light"/>
                <a:cs typeface="Lexend Deca Light"/>
                <a:sym typeface="Lexend Deca Light"/>
              </a:defRPr>
            </a:lvl7pPr>
            <a:lvl8pPr lvl="7" rtl="0">
              <a:spcBef>
                <a:spcPts val="0"/>
              </a:spcBef>
              <a:spcAft>
                <a:spcPts val="0"/>
              </a:spcAft>
              <a:buSzPts val="5500"/>
              <a:buNone/>
              <a:defRPr sz="5500">
                <a:latin typeface="Lexend Deca Light"/>
                <a:ea typeface="Lexend Deca Light"/>
                <a:cs typeface="Lexend Deca Light"/>
                <a:sym typeface="Lexend Deca Light"/>
              </a:defRPr>
            </a:lvl8pPr>
            <a:lvl9pPr lvl="8" rtl="0">
              <a:spcBef>
                <a:spcPts val="0"/>
              </a:spcBef>
              <a:spcAft>
                <a:spcPts val="0"/>
              </a:spcAft>
              <a:buSzPts val="5500"/>
              <a:buNone/>
              <a:defRPr sz="55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3285" name="Shape 3285"/>
        <p:cNvGrpSpPr/>
        <p:nvPr/>
      </p:nvGrpSpPr>
      <p:grpSpPr>
        <a:xfrm>
          <a:off x="0" y="0"/>
          <a:ext cx="0" cy="0"/>
          <a:chOff x="0" y="0"/>
          <a:chExt cx="0" cy="0"/>
        </a:xfrm>
      </p:grpSpPr>
      <p:sp>
        <p:nvSpPr>
          <p:cNvPr id="3286" name="Google Shape;3286;p2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85"/>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85"/>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85"/>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85"/>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85"/>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85"/>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85"/>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85"/>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85"/>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85"/>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7" name="Google Shape;3297;p285"/>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8" name="Google Shape;3298;p285"/>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99" name="Google Shape;3299;p285"/>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0" name="Google Shape;3300;p285"/>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1" name="Google Shape;3301;p285"/>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2" name="Google Shape;3302;p285"/>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3" name="Google Shape;3303;p285"/>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4" name="Google Shape;3304;p285"/>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5" name="Google Shape;3305;p285"/>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6" name="Google Shape;3306;p285"/>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7" name="Google Shape;3307;p285"/>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8" name="Google Shape;3308;p285"/>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9" name="Google Shape;3309;p285"/>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0" name="Google Shape;3310;p285"/>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1" name="Google Shape;3311;p285"/>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2" name="Google Shape;3312;p285"/>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3" name="Google Shape;3313;p285"/>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3314" name="Shape 3314"/>
        <p:cNvGrpSpPr/>
        <p:nvPr/>
      </p:nvGrpSpPr>
      <p:grpSpPr>
        <a:xfrm>
          <a:off x="0" y="0"/>
          <a:ext cx="0" cy="0"/>
          <a:chOff x="0" y="0"/>
          <a:chExt cx="0" cy="0"/>
        </a:xfrm>
      </p:grpSpPr>
      <p:sp>
        <p:nvSpPr>
          <p:cNvPr id="3315" name="Google Shape;3315;p2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86"/>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86"/>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86"/>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86"/>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86"/>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86"/>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86"/>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86"/>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8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25" name="Google Shape;3325;p28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26" name="Google Shape;3326;p28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27" name="Google Shape;3327;p286"/>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28" name="Google Shape;3328;p286"/>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29" name="Google Shape;3329;p286"/>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30" name="Google Shape;3330;p286"/>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1" name="Google Shape;3331;p286"/>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2" name="Google Shape;3332;p286"/>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3" name="Google Shape;3333;p286"/>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4" name="Google Shape;3334;p286"/>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5" name="Google Shape;3335;p286"/>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6" name="Google Shape;3336;p286"/>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7" name="Google Shape;3337;p286"/>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8" name="Google Shape;3338;p286"/>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39" name="Google Shape;3339;p286"/>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0" name="Google Shape;3340;p286"/>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1" name="Google Shape;3341;p286"/>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2" name="Google Shape;3342;p286"/>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3" name="Google Shape;3343;p286"/>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4" name="Google Shape;3344;p286"/>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3345" name="Shape 3345"/>
        <p:cNvGrpSpPr/>
        <p:nvPr/>
      </p:nvGrpSpPr>
      <p:grpSpPr>
        <a:xfrm>
          <a:off x="0" y="0"/>
          <a:ext cx="0" cy="0"/>
          <a:chOff x="0" y="0"/>
          <a:chExt cx="0" cy="0"/>
        </a:xfrm>
      </p:grpSpPr>
      <p:sp>
        <p:nvSpPr>
          <p:cNvPr id="3346" name="Google Shape;3346;p2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87"/>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48" name="Google Shape;3348;p287"/>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3349" name="Shape 3349"/>
        <p:cNvGrpSpPr/>
        <p:nvPr/>
      </p:nvGrpSpPr>
      <p:grpSpPr>
        <a:xfrm>
          <a:off x="0" y="0"/>
          <a:ext cx="0" cy="0"/>
          <a:chOff x="0" y="0"/>
          <a:chExt cx="0" cy="0"/>
        </a:xfrm>
      </p:grpSpPr>
      <p:sp>
        <p:nvSpPr>
          <p:cNvPr id="3350" name="Google Shape;3350;p2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88"/>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52" name="Google Shape;3352;p288"/>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3353" name="Shape 3353"/>
        <p:cNvGrpSpPr/>
        <p:nvPr/>
      </p:nvGrpSpPr>
      <p:grpSpPr>
        <a:xfrm>
          <a:off x="0" y="0"/>
          <a:ext cx="0" cy="0"/>
          <a:chOff x="0" y="0"/>
          <a:chExt cx="0" cy="0"/>
        </a:xfrm>
      </p:grpSpPr>
      <p:sp>
        <p:nvSpPr>
          <p:cNvPr id="3354" name="Google Shape;3354;p2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89"/>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56" name="Google Shape;3356;p289"/>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357" name="Google Shape;3357;p289"/>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58" name="Google Shape;3358;p289"/>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59" name="Google Shape;3359;p289"/>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3360" name="Shape 3360"/>
        <p:cNvGrpSpPr/>
        <p:nvPr/>
      </p:nvGrpSpPr>
      <p:grpSpPr>
        <a:xfrm>
          <a:off x="0" y="0"/>
          <a:ext cx="0" cy="0"/>
          <a:chOff x="0" y="0"/>
          <a:chExt cx="0" cy="0"/>
        </a:xfrm>
      </p:grpSpPr>
      <p:sp>
        <p:nvSpPr>
          <p:cNvPr id="3361" name="Google Shape;3361;p290"/>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62" name="Google Shape;3362;p290"/>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363" name="Google Shape;3363;p290"/>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64" name="Google Shape;3364;p290"/>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65" name="Google Shape;3365;p290"/>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66" name="Google Shape;3366;p2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3367" name="Shape 3367"/>
        <p:cNvGrpSpPr/>
        <p:nvPr/>
      </p:nvGrpSpPr>
      <p:grpSpPr>
        <a:xfrm>
          <a:off x="0" y="0"/>
          <a:ext cx="0" cy="0"/>
          <a:chOff x="0" y="0"/>
          <a:chExt cx="0" cy="0"/>
        </a:xfrm>
      </p:grpSpPr>
      <p:sp>
        <p:nvSpPr>
          <p:cNvPr id="3368" name="Google Shape;3368;p2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91"/>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3370" name="Google Shape;3370;p291"/>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91"/>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91"/>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91"/>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91"/>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91"/>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91"/>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91"/>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91"/>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91"/>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0" name="Google Shape;3380;p291"/>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1" name="Google Shape;3381;p291"/>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2" name="Google Shape;3382;p291"/>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3" name="Google Shape;3383;p291"/>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4" name="Google Shape;3384;p291"/>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5" name="Google Shape;3385;p291"/>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386" name="Google Shape;3386;p291"/>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3387" name="Shape 3387"/>
        <p:cNvGrpSpPr/>
        <p:nvPr/>
      </p:nvGrpSpPr>
      <p:grpSpPr>
        <a:xfrm>
          <a:off x="0" y="0"/>
          <a:ext cx="0" cy="0"/>
          <a:chOff x="0" y="0"/>
          <a:chExt cx="0" cy="0"/>
        </a:xfrm>
      </p:grpSpPr>
      <p:sp>
        <p:nvSpPr>
          <p:cNvPr id="3388" name="Google Shape;3388;p2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92"/>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92"/>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92"/>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92"/>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92"/>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92"/>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92"/>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92"/>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92"/>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92"/>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99" name="Google Shape;3399;p292"/>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0" name="Google Shape;3400;p292"/>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1" name="Google Shape;3401;p292"/>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2" name="Google Shape;3402;p292"/>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3" name="Google Shape;3403;p292"/>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4" name="Google Shape;3404;p292"/>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5" name="Google Shape;3405;p292"/>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6" name="Google Shape;3406;p292"/>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7" name="Google Shape;3407;p292"/>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8" name="Google Shape;3408;p292"/>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09" name="Google Shape;3409;p292"/>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0" name="Google Shape;3410;p292"/>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1" name="Google Shape;3411;p292"/>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2" name="Google Shape;3412;p292"/>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22" name="Shape 222"/>
        <p:cNvGrpSpPr/>
        <p:nvPr/>
      </p:nvGrpSpPr>
      <p:grpSpPr>
        <a:xfrm>
          <a:off x="0" y="0"/>
          <a:ext cx="0" cy="0"/>
          <a:chOff x="0" y="0"/>
          <a:chExt cx="0" cy="0"/>
        </a:xfrm>
      </p:grpSpPr>
      <p:pic>
        <p:nvPicPr>
          <p:cNvPr id="223" name="Google Shape;223;p31"/>
          <p:cNvPicPr preferRelativeResize="0"/>
          <p:nvPr/>
        </p:nvPicPr>
        <p:blipFill rotWithShape="1">
          <a:blip r:embed="rId2">
            <a:alphaModFix/>
          </a:blip>
          <a:srcRect b="20194" l="-80" r="0" t="6582"/>
          <a:stretch/>
        </p:blipFill>
        <p:spPr>
          <a:xfrm rot="10800000">
            <a:off x="1056675" y="0"/>
            <a:ext cx="7030050" cy="5143500"/>
          </a:xfrm>
          <a:prstGeom prst="rect">
            <a:avLst/>
          </a:prstGeom>
          <a:noFill/>
          <a:ln>
            <a:noFill/>
          </a:ln>
        </p:spPr>
      </p:pic>
      <p:sp>
        <p:nvSpPr>
          <p:cNvPr id="224" name="Google Shape;224;p31"/>
          <p:cNvSpPr/>
          <p:nvPr>
            <p:ph idx="2" type="pic"/>
          </p:nvPr>
        </p:nvSpPr>
        <p:spPr>
          <a:xfrm>
            <a:off x="5008288" y="3559040"/>
            <a:ext cx="877800" cy="877800"/>
          </a:xfrm>
          <a:prstGeom prst="ellipse">
            <a:avLst/>
          </a:prstGeom>
          <a:noFill/>
          <a:ln>
            <a:noFill/>
          </a:ln>
        </p:spPr>
      </p:sp>
      <p:sp>
        <p:nvSpPr>
          <p:cNvPr id="225" name="Google Shape;225;p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7" name="Google Shape;227;p31"/>
          <p:cNvSpPr/>
          <p:nvPr>
            <p:ph idx="3" type="pic"/>
          </p:nvPr>
        </p:nvSpPr>
        <p:spPr>
          <a:xfrm>
            <a:off x="5008288" y="2352140"/>
            <a:ext cx="877800" cy="877800"/>
          </a:xfrm>
          <a:prstGeom prst="ellipse">
            <a:avLst/>
          </a:prstGeom>
          <a:noFill/>
          <a:ln>
            <a:noFill/>
          </a:ln>
        </p:spPr>
      </p:sp>
      <p:sp>
        <p:nvSpPr>
          <p:cNvPr id="228" name="Google Shape;228;p31"/>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9" name="Google Shape;229;p31"/>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30" name="Google Shape;230;p31"/>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3413" name="Shape 3413"/>
        <p:cNvGrpSpPr/>
        <p:nvPr/>
      </p:nvGrpSpPr>
      <p:grpSpPr>
        <a:xfrm>
          <a:off x="0" y="0"/>
          <a:ext cx="0" cy="0"/>
          <a:chOff x="0" y="0"/>
          <a:chExt cx="0" cy="0"/>
        </a:xfrm>
      </p:grpSpPr>
      <p:sp>
        <p:nvSpPr>
          <p:cNvPr id="3414" name="Google Shape;3414;p2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9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16" name="Google Shape;3416;p29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17" name="Google Shape;3417;p293"/>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3418" name="Google Shape;3418;p293"/>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19" name="Google Shape;3419;p293"/>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0" name="Google Shape;3420;p293"/>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1" name="Google Shape;3421;p293"/>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2" name="Google Shape;3422;p293"/>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3423" name="Google Shape;3423;p293"/>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4" name="Google Shape;3424;p293"/>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5" name="Google Shape;3425;p293"/>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6" name="Google Shape;3426;p293"/>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27" name="Google Shape;3427;p293"/>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3428" name="Shape 3428"/>
        <p:cNvGrpSpPr/>
        <p:nvPr/>
      </p:nvGrpSpPr>
      <p:grpSpPr>
        <a:xfrm>
          <a:off x="0" y="0"/>
          <a:ext cx="0" cy="0"/>
          <a:chOff x="0" y="0"/>
          <a:chExt cx="0" cy="0"/>
        </a:xfrm>
      </p:grpSpPr>
      <p:sp>
        <p:nvSpPr>
          <p:cNvPr id="3429" name="Google Shape;3429;p29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30" name="Google Shape;3430;p29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31" name="Google Shape;3431;p294"/>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432" name="Google Shape;3432;p2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33" name="Google Shape;3433;p294"/>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3434" name="Shape 3434"/>
        <p:cNvGrpSpPr/>
        <p:nvPr/>
      </p:nvGrpSpPr>
      <p:grpSpPr>
        <a:xfrm>
          <a:off x="0" y="0"/>
          <a:ext cx="0" cy="0"/>
          <a:chOff x="0" y="0"/>
          <a:chExt cx="0" cy="0"/>
        </a:xfrm>
      </p:grpSpPr>
      <p:sp>
        <p:nvSpPr>
          <p:cNvPr id="3435" name="Google Shape;3435;p295"/>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36" name="Google Shape;3436;p295"/>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37" name="Google Shape;3437;p295"/>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438" name="Google Shape;3438;p295"/>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439" name="Google Shape;3439;p2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3440" name="Shape 3440"/>
        <p:cNvGrpSpPr/>
        <p:nvPr/>
      </p:nvGrpSpPr>
      <p:grpSpPr>
        <a:xfrm>
          <a:off x="0" y="0"/>
          <a:ext cx="0" cy="0"/>
          <a:chOff x="0" y="0"/>
          <a:chExt cx="0" cy="0"/>
        </a:xfrm>
      </p:grpSpPr>
      <p:sp>
        <p:nvSpPr>
          <p:cNvPr id="3441" name="Google Shape;3441;p2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2" name="Google Shape;3442;p296"/>
          <p:cNvGrpSpPr/>
          <p:nvPr/>
        </p:nvGrpSpPr>
        <p:grpSpPr>
          <a:xfrm>
            <a:off x="1080775" y="1127519"/>
            <a:ext cx="6983974" cy="3712755"/>
            <a:chOff x="1080775" y="1127519"/>
            <a:chExt cx="6983974" cy="3712755"/>
          </a:xfrm>
        </p:grpSpPr>
        <p:sp>
          <p:nvSpPr>
            <p:cNvPr id="3443" name="Google Shape;3443;p296"/>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96"/>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96"/>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96"/>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96"/>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96"/>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96"/>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96"/>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96"/>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96"/>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96"/>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96"/>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96"/>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96"/>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96"/>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96"/>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96"/>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96"/>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96"/>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96"/>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96"/>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96"/>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96"/>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96"/>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96"/>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96"/>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96"/>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96"/>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96"/>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96"/>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96"/>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96"/>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96"/>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96"/>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96"/>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96"/>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96"/>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96"/>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96"/>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96"/>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96"/>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96"/>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96"/>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96"/>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96"/>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96"/>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96"/>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96"/>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96"/>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96"/>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96"/>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96"/>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96"/>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96"/>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96"/>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96"/>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96"/>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96"/>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96"/>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96"/>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96"/>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96"/>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96"/>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96"/>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96"/>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96"/>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96"/>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96"/>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96"/>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96"/>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96"/>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96"/>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96"/>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96"/>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96"/>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96"/>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96"/>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96"/>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96"/>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96"/>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96"/>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96"/>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96"/>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96"/>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96"/>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96"/>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96"/>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96"/>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96"/>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96"/>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96"/>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96"/>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96"/>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96"/>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96"/>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96"/>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96"/>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96"/>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96"/>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96"/>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96"/>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96"/>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96"/>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96"/>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96"/>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96"/>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96"/>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96"/>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96"/>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96"/>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96"/>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96"/>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96"/>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96"/>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96"/>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96"/>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96"/>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96"/>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96"/>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96"/>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96"/>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96"/>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96"/>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96"/>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96"/>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96"/>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96"/>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96"/>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96"/>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96"/>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96"/>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96"/>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96"/>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96"/>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96"/>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96"/>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96"/>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96"/>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96"/>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96"/>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96"/>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96"/>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96"/>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96"/>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96"/>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96"/>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96"/>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96"/>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96"/>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96"/>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96"/>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96"/>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96"/>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96"/>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96"/>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96"/>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96"/>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96"/>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96"/>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96"/>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96"/>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96"/>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96"/>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96"/>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96"/>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96"/>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96"/>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96"/>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96"/>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96"/>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96"/>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96"/>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96"/>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96"/>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96"/>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96"/>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96"/>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96"/>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96"/>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96"/>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96"/>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96"/>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96"/>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96"/>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96"/>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96"/>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96"/>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96"/>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96"/>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96"/>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96"/>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96"/>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96"/>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96"/>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96"/>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96"/>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96"/>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96"/>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96"/>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96"/>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96"/>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96"/>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96"/>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96"/>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96"/>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96"/>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96"/>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96"/>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96"/>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96"/>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96"/>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96"/>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96"/>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96"/>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96"/>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96"/>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96"/>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96"/>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96"/>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96"/>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96"/>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96"/>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96"/>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96"/>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96"/>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96"/>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96"/>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96"/>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96"/>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96"/>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96"/>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96"/>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96"/>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96"/>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96"/>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96"/>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96"/>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96"/>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96"/>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96"/>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96"/>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96"/>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96"/>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96"/>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96"/>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96"/>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96"/>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96"/>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96"/>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96"/>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96"/>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96"/>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96"/>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96"/>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96"/>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96"/>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96"/>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96"/>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96"/>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96"/>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96"/>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96"/>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96"/>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96"/>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96"/>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96"/>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96"/>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96"/>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96"/>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96"/>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96"/>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96"/>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96"/>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96"/>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96"/>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96"/>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96"/>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96"/>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96"/>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96"/>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96"/>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96"/>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96"/>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96"/>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96"/>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96"/>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96"/>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96"/>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96"/>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96"/>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96"/>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96"/>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96"/>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96"/>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96"/>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96"/>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96"/>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96"/>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96"/>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96"/>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96"/>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96"/>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96"/>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96"/>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96"/>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96"/>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96"/>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96"/>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96"/>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96"/>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96"/>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96"/>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96"/>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96"/>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96"/>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96"/>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96"/>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96"/>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96"/>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96"/>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96"/>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96"/>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96"/>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96"/>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96"/>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96"/>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96"/>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96"/>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96"/>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96"/>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96"/>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96"/>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96"/>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96"/>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96"/>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96"/>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96"/>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96"/>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96"/>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96"/>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96"/>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96"/>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96"/>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96"/>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96"/>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96"/>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96"/>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96"/>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96"/>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96"/>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96"/>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96"/>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96"/>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96"/>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96"/>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96"/>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96"/>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96"/>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96"/>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96"/>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96"/>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96"/>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96"/>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96"/>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96"/>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96"/>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96"/>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96"/>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96"/>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96"/>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96"/>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96"/>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96"/>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96"/>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96"/>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96"/>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96"/>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96"/>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96"/>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96"/>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96"/>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96"/>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96"/>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96"/>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96"/>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96"/>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96"/>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96"/>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96"/>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96"/>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96"/>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96"/>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96"/>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96"/>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96"/>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96"/>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96"/>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96"/>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96"/>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96"/>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96"/>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96"/>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96"/>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96"/>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96"/>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96"/>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96"/>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96"/>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96"/>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96"/>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96"/>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96"/>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96"/>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96"/>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96"/>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96"/>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96"/>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96"/>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96"/>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96"/>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96"/>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96"/>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96"/>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96"/>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96"/>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96"/>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96"/>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96"/>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96"/>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96"/>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96"/>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296"/>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96"/>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96"/>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96"/>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96"/>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96"/>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96"/>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96"/>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96"/>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96"/>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96"/>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96"/>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96"/>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96"/>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96"/>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96"/>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96"/>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96"/>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96"/>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96"/>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96"/>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96"/>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96"/>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96"/>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96"/>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96"/>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96"/>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96"/>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96"/>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96"/>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96"/>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96"/>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96"/>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96"/>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96"/>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96"/>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96"/>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96"/>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96"/>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96"/>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96"/>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96"/>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96"/>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96"/>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96"/>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96"/>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96"/>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96"/>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96"/>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96"/>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96"/>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96"/>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96"/>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96"/>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96"/>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96"/>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96"/>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96"/>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96"/>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96"/>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96"/>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96"/>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96"/>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96"/>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96"/>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96"/>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96"/>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96"/>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96"/>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96"/>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96"/>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96"/>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96"/>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96"/>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96"/>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96"/>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96"/>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96"/>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96"/>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96"/>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96"/>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96"/>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96"/>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96"/>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96"/>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96"/>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96"/>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96"/>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96"/>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96"/>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96"/>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96"/>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96"/>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96"/>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96"/>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96"/>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96"/>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96"/>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96"/>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96"/>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96"/>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96"/>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96"/>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96"/>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96"/>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96"/>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96"/>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96"/>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96"/>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96"/>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96"/>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96"/>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96"/>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96"/>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96"/>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96"/>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96"/>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96"/>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96"/>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96"/>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96"/>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96"/>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96"/>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96"/>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96"/>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96"/>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96"/>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96"/>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96"/>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96"/>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96"/>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96"/>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96"/>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96"/>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96"/>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96"/>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96"/>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96"/>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96"/>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96"/>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96"/>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96"/>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96"/>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96"/>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96"/>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96"/>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96"/>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96"/>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96"/>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96"/>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96"/>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96"/>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96"/>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96"/>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96"/>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9" name="Google Shape;4029;p296"/>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96"/>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96"/>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2" name="Google Shape;4032;p296"/>
          <p:cNvGrpSpPr/>
          <p:nvPr/>
        </p:nvGrpSpPr>
        <p:grpSpPr>
          <a:xfrm>
            <a:off x="2134576" y="2459525"/>
            <a:ext cx="924640" cy="546011"/>
            <a:chOff x="2134576" y="2496825"/>
            <a:chExt cx="924640" cy="546011"/>
          </a:xfrm>
        </p:grpSpPr>
        <p:sp>
          <p:nvSpPr>
            <p:cNvPr id="4033" name="Google Shape;4033;p296"/>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96"/>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96"/>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6" name="Google Shape;4036;p296"/>
          <p:cNvGrpSpPr/>
          <p:nvPr/>
        </p:nvGrpSpPr>
        <p:grpSpPr>
          <a:xfrm>
            <a:off x="4066412" y="2322963"/>
            <a:ext cx="1015428" cy="677152"/>
            <a:chOff x="4066412" y="2360263"/>
            <a:chExt cx="1015428" cy="677152"/>
          </a:xfrm>
        </p:grpSpPr>
        <p:sp>
          <p:nvSpPr>
            <p:cNvPr id="4037" name="Google Shape;4037;p296"/>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96"/>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96"/>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96"/>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041" name="Google Shape;4041;p296"/>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4042" name="Google Shape;4042;p29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043" name="Google Shape;4043;p29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044" name="Google Shape;4044;p29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4045" name="Shape 4045"/>
        <p:cNvGrpSpPr/>
        <p:nvPr/>
      </p:nvGrpSpPr>
      <p:grpSpPr>
        <a:xfrm>
          <a:off x="0" y="0"/>
          <a:ext cx="0" cy="0"/>
          <a:chOff x="0" y="0"/>
          <a:chExt cx="0" cy="0"/>
        </a:xfrm>
      </p:grpSpPr>
      <p:sp>
        <p:nvSpPr>
          <p:cNvPr id="4046" name="Google Shape;4046;p2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7" name="Google Shape;4047;p297"/>
          <p:cNvGrpSpPr/>
          <p:nvPr/>
        </p:nvGrpSpPr>
        <p:grpSpPr>
          <a:xfrm>
            <a:off x="1080775" y="1127519"/>
            <a:ext cx="6983974" cy="3712755"/>
            <a:chOff x="1080775" y="1127519"/>
            <a:chExt cx="6983974" cy="3712755"/>
          </a:xfrm>
        </p:grpSpPr>
        <p:sp>
          <p:nvSpPr>
            <p:cNvPr id="4048" name="Google Shape;4048;p297"/>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97"/>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97"/>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97"/>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97"/>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97"/>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97"/>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97"/>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97"/>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97"/>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97"/>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97"/>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97"/>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97"/>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97"/>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97"/>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97"/>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97"/>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97"/>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97"/>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97"/>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97"/>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97"/>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97"/>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97"/>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97"/>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97"/>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97"/>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97"/>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97"/>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97"/>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97"/>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97"/>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97"/>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97"/>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97"/>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97"/>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97"/>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97"/>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97"/>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97"/>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97"/>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97"/>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97"/>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97"/>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97"/>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97"/>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97"/>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97"/>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97"/>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97"/>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97"/>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97"/>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97"/>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97"/>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97"/>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97"/>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97"/>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97"/>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97"/>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97"/>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97"/>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97"/>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97"/>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97"/>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97"/>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97"/>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97"/>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97"/>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97"/>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97"/>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97"/>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97"/>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97"/>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97"/>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97"/>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97"/>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97"/>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97"/>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97"/>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97"/>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97"/>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97"/>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97"/>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97"/>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97"/>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97"/>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97"/>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97"/>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97"/>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97"/>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97"/>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97"/>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97"/>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97"/>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97"/>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97"/>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97"/>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97"/>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97"/>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97"/>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97"/>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97"/>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97"/>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97"/>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97"/>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97"/>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97"/>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97"/>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97"/>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97"/>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97"/>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97"/>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97"/>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97"/>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97"/>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297"/>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297"/>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97"/>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97"/>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97"/>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97"/>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97"/>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97"/>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97"/>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97"/>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97"/>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97"/>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97"/>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97"/>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97"/>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97"/>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97"/>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97"/>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97"/>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97"/>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97"/>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97"/>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97"/>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97"/>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97"/>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97"/>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97"/>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97"/>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97"/>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97"/>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97"/>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97"/>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97"/>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97"/>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97"/>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97"/>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97"/>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97"/>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97"/>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97"/>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97"/>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97"/>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97"/>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97"/>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97"/>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97"/>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97"/>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97"/>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97"/>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97"/>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97"/>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97"/>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97"/>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97"/>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97"/>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97"/>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97"/>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97"/>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97"/>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97"/>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97"/>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97"/>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97"/>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97"/>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97"/>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97"/>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97"/>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297"/>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97"/>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97"/>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97"/>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97"/>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97"/>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97"/>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97"/>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97"/>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97"/>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97"/>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97"/>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97"/>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97"/>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97"/>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297"/>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297"/>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97"/>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97"/>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97"/>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97"/>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97"/>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97"/>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97"/>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97"/>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97"/>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97"/>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97"/>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97"/>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97"/>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97"/>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97"/>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97"/>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97"/>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97"/>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97"/>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97"/>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97"/>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97"/>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97"/>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97"/>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97"/>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97"/>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97"/>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97"/>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97"/>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97"/>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97"/>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97"/>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97"/>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97"/>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297"/>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297"/>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297"/>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297"/>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297"/>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97"/>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97"/>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97"/>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97"/>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97"/>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97"/>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97"/>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97"/>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97"/>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97"/>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97"/>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97"/>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97"/>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97"/>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97"/>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97"/>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97"/>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97"/>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97"/>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97"/>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97"/>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297"/>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97"/>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97"/>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97"/>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297"/>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297"/>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97"/>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297"/>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97"/>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97"/>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97"/>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97"/>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97"/>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97"/>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97"/>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97"/>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97"/>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97"/>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97"/>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97"/>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97"/>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97"/>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97"/>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97"/>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97"/>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97"/>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97"/>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97"/>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97"/>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97"/>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97"/>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97"/>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97"/>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97"/>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97"/>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97"/>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97"/>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97"/>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97"/>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97"/>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97"/>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97"/>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97"/>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97"/>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97"/>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97"/>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97"/>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97"/>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97"/>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97"/>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97"/>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97"/>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97"/>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97"/>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97"/>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97"/>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97"/>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97"/>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97"/>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97"/>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97"/>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97"/>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97"/>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97"/>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97"/>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97"/>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97"/>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97"/>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97"/>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97"/>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97"/>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97"/>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97"/>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97"/>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97"/>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97"/>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97"/>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97"/>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97"/>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97"/>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97"/>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97"/>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97"/>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97"/>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97"/>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97"/>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97"/>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97"/>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97"/>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97"/>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97"/>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97"/>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97"/>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97"/>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97"/>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97"/>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97"/>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97"/>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97"/>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97"/>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97"/>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97"/>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97"/>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97"/>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97"/>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97"/>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97"/>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97"/>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97"/>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97"/>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97"/>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97"/>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97"/>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97"/>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97"/>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97"/>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97"/>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97"/>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97"/>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97"/>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97"/>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97"/>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97"/>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97"/>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97"/>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97"/>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97"/>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97"/>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97"/>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97"/>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97"/>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97"/>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97"/>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97"/>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97"/>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97"/>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97"/>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97"/>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97"/>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97"/>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97"/>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97"/>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97"/>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97"/>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97"/>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97"/>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97"/>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97"/>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97"/>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97"/>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97"/>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97"/>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97"/>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97"/>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97"/>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97"/>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97"/>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97"/>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97"/>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97"/>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97"/>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97"/>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97"/>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97"/>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97"/>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97"/>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97"/>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97"/>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97"/>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97"/>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97"/>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97"/>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97"/>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97"/>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97"/>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97"/>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97"/>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97"/>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97"/>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97"/>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97"/>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97"/>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97"/>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97"/>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97"/>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97"/>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97"/>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97"/>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97"/>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97"/>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97"/>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97"/>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97"/>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97"/>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97"/>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97"/>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97"/>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97"/>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97"/>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97"/>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97"/>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97"/>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97"/>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97"/>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97"/>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97"/>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97"/>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97"/>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97"/>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97"/>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97"/>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97"/>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97"/>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97"/>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97"/>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97"/>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97"/>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97"/>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97"/>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97"/>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97"/>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97"/>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97"/>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97"/>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97"/>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97"/>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97"/>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97"/>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97"/>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97"/>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97"/>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97"/>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97"/>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97"/>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97"/>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97"/>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97"/>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97"/>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97"/>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97"/>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97"/>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97"/>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97"/>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97"/>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97"/>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97"/>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97"/>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97"/>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97"/>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97"/>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97"/>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97"/>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97"/>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97"/>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97"/>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97"/>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97"/>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97"/>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97"/>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97"/>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97"/>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97"/>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97"/>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97"/>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97"/>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97"/>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97"/>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97"/>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97"/>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97"/>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97"/>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97"/>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97"/>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97"/>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97"/>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97"/>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97"/>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97"/>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97"/>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97"/>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97"/>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97"/>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97"/>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97"/>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97"/>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97"/>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97"/>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97"/>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97"/>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97"/>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97"/>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97"/>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97"/>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97"/>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97"/>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97"/>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97"/>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97"/>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97"/>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97"/>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97"/>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97"/>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97"/>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97"/>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97"/>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97"/>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97"/>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97"/>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97"/>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97"/>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97"/>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97"/>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97"/>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97"/>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97"/>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97"/>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97"/>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97"/>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97"/>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97"/>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97"/>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97"/>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97"/>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97"/>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297"/>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297"/>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4" name="Google Shape;4634;p297"/>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97"/>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97"/>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7" name="Google Shape;4637;p297"/>
          <p:cNvGrpSpPr/>
          <p:nvPr/>
        </p:nvGrpSpPr>
        <p:grpSpPr>
          <a:xfrm>
            <a:off x="2134576" y="2459525"/>
            <a:ext cx="924640" cy="546011"/>
            <a:chOff x="2134576" y="2496825"/>
            <a:chExt cx="924640" cy="546011"/>
          </a:xfrm>
        </p:grpSpPr>
        <p:sp>
          <p:nvSpPr>
            <p:cNvPr id="4638" name="Google Shape;4638;p297"/>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97"/>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97"/>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297"/>
          <p:cNvGrpSpPr/>
          <p:nvPr/>
        </p:nvGrpSpPr>
        <p:grpSpPr>
          <a:xfrm>
            <a:off x="4066412" y="2322963"/>
            <a:ext cx="1015428" cy="677152"/>
            <a:chOff x="4066412" y="2360263"/>
            <a:chExt cx="1015428" cy="677152"/>
          </a:xfrm>
        </p:grpSpPr>
        <p:sp>
          <p:nvSpPr>
            <p:cNvPr id="4642" name="Google Shape;4642;p297"/>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97"/>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97"/>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97"/>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646" name="Google Shape;4646;p297"/>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4647" name="Google Shape;4647;p29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48" name="Google Shape;4648;p29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49" name="Google Shape;4649;p29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4650" name="Shape 4650"/>
        <p:cNvGrpSpPr/>
        <p:nvPr/>
      </p:nvGrpSpPr>
      <p:grpSpPr>
        <a:xfrm>
          <a:off x="0" y="0"/>
          <a:ext cx="0" cy="0"/>
          <a:chOff x="0" y="0"/>
          <a:chExt cx="0" cy="0"/>
        </a:xfrm>
      </p:grpSpPr>
      <p:sp>
        <p:nvSpPr>
          <p:cNvPr id="4651" name="Google Shape;4651;p2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9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53" name="Google Shape;4653;p29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54" name="Google Shape;4654;p29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4655" name="Google Shape;4655;p298"/>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6" name="Google Shape;4656;p298"/>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7" name="Google Shape;4657;p298"/>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8" name="Google Shape;4658;p298"/>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59" name="Google Shape;4659;p298"/>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0" name="Google Shape;4660;p298"/>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4661" name="Shape 4661"/>
        <p:cNvGrpSpPr/>
        <p:nvPr/>
      </p:nvGrpSpPr>
      <p:grpSpPr>
        <a:xfrm>
          <a:off x="0" y="0"/>
          <a:ext cx="0" cy="0"/>
          <a:chOff x="0" y="0"/>
          <a:chExt cx="0" cy="0"/>
        </a:xfrm>
      </p:grpSpPr>
      <p:sp>
        <p:nvSpPr>
          <p:cNvPr id="4662" name="Google Shape;4662;p2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99"/>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4" name="Google Shape;4664;p299"/>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5" name="Google Shape;4665;p299"/>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6" name="Google Shape;4666;p299"/>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7" name="Google Shape;4667;p299"/>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8" name="Google Shape;4668;p299"/>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69" name="Google Shape;4669;p299"/>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70" name="Google Shape;4670;p299"/>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1" name="Google Shape;4671;p299"/>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2" name="Google Shape;4672;p299"/>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4673" name="Shape 4673"/>
        <p:cNvGrpSpPr/>
        <p:nvPr/>
      </p:nvGrpSpPr>
      <p:grpSpPr>
        <a:xfrm>
          <a:off x="0" y="0"/>
          <a:ext cx="0" cy="0"/>
          <a:chOff x="0" y="0"/>
          <a:chExt cx="0" cy="0"/>
        </a:xfrm>
      </p:grpSpPr>
      <p:sp>
        <p:nvSpPr>
          <p:cNvPr id="4674" name="Google Shape;4674;p3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00"/>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76" name="Google Shape;4676;p300"/>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677" name="Google Shape;4677;p300"/>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8" name="Google Shape;4678;p300"/>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79" name="Google Shape;4679;p300"/>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0" name="Google Shape;4680;p300"/>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4681" name="Shape 4681"/>
        <p:cNvGrpSpPr/>
        <p:nvPr/>
      </p:nvGrpSpPr>
      <p:grpSpPr>
        <a:xfrm>
          <a:off x="0" y="0"/>
          <a:ext cx="0" cy="0"/>
          <a:chOff x="0" y="0"/>
          <a:chExt cx="0" cy="0"/>
        </a:xfrm>
      </p:grpSpPr>
      <p:sp>
        <p:nvSpPr>
          <p:cNvPr id="4682" name="Google Shape;4682;p3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01"/>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84" name="Google Shape;4684;p301"/>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685" name="Google Shape;4685;p301"/>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6" name="Google Shape;4686;p301"/>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7" name="Google Shape;4687;p301"/>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88" name="Google Shape;4688;p301"/>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4689" name="Shape 4689"/>
        <p:cNvGrpSpPr/>
        <p:nvPr/>
      </p:nvGrpSpPr>
      <p:grpSpPr>
        <a:xfrm>
          <a:off x="0" y="0"/>
          <a:ext cx="0" cy="0"/>
          <a:chOff x="0" y="0"/>
          <a:chExt cx="0" cy="0"/>
        </a:xfrm>
      </p:grpSpPr>
      <p:sp>
        <p:nvSpPr>
          <p:cNvPr id="4690" name="Google Shape;4690;p3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02"/>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4692" name="Google Shape;4692;p302"/>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693" name="Google Shape;4693;p302"/>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4" name="Google Shape;4694;p302"/>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5" name="Google Shape;4695;p302"/>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6" name="Google Shape;4696;p302"/>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31" name="Shape 231"/>
        <p:cNvGrpSpPr/>
        <p:nvPr/>
      </p:nvGrpSpPr>
      <p:grpSpPr>
        <a:xfrm>
          <a:off x="0" y="0"/>
          <a:ext cx="0" cy="0"/>
          <a:chOff x="0" y="0"/>
          <a:chExt cx="0" cy="0"/>
        </a:xfrm>
      </p:grpSpPr>
      <p:sp>
        <p:nvSpPr>
          <p:cNvPr id="232" name="Google Shape;232;p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3" name="Google Shape;233;p32"/>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34" name="Google Shape;234;p32"/>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4697" name="Shape 4697"/>
        <p:cNvGrpSpPr/>
        <p:nvPr/>
      </p:nvGrpSpPr>
      <p:grpSpPr>
        <a:xfrm>
          <a:off x="0" y="0"/>
          <a:ext cx="0" cy="0"/>
          <a:chOff x="0" y="0"/>
          <a:chExt cx="0" cy="0"/>
        </a:xfrm>
      </p:grpSpPr>
      <p:sp>
        <p:nvSpPr>
          <p:cNvPr id="4698" name="Google Shape;4698;p3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03"/>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4700" name="Google Shape;4700;p303"/>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701" name="Google Shape;4701;p303"/>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2" name="Google Shape;4702;p303"/>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3" name="Google Shape;4703;p303"/>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04" name="Google Shape;4704;p303"/>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4705" name="Shape 4705"/>
        <p:cNvGrpSpPr/>
        <p:nvPr/>
      </p:nvGrpSpPr>
      <p:grpSpPr>
        <a:xfrm>
          <a:off x="0" y="0"/>
          <a:ext cx="0" cy="0"/>
          <a:chOff x="0" y="0"/>
          <a:chExt cx="0" cy="0"/>
        </a:xfrm>
      </p:grpSpPr>
      <p:pic>
        <p:nvPicPr>
          <p:cNvPr id="4706" name="Google Shape;4706;p304"/>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4707" name="Google Shape;4707;p304"/>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4708" name="Google Shape;4708;p304"/>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09" name="Google Shape;4709;p3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4710" name="Shape 4710"/>
        <p:cNvGrpSpPr/>
        <p:nvPr/>
      </p:nvGrpSpPr>
      <p:grpSpPr>
        <a:xfrm>
          <a:off x="0" y="0"/>
          <a:ext cx="0" cy="0"/>
          <a:chOff x="0" y="0"/>
          <a:chExt cx="0" cy="0"/>
        </a:xfrm>
      </p:grpSpPr>
      <p:pic>
        <p:nvPicPr>
          <p:cNvPr id="4711" name="Google Shape;4711;p305"/>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pic>
        <p:nvPicPr>
          <p:cNvPr id="4712" name="Google Shape;4712;p305"/>
          <p:cNvPicPr preferRelativeResize="0"/>
          <p:nvPr/>
        </p:nvPicPr>
        <p:blipFill rotWithShape="1">
          <a:blip r:embed="rId3">
            <a:alphaModFix/>
          </a:blip>
          <a:srcRect b="39061" l="33373" r="0" t="0"/>
          <a:stretch/>
        </p:blipFill>
        <p:spPr>
          <a:xfrm>
            <a:off x="0" y="2009125"/>
            <a:ext cx="4569375" cy="3134374"/>
          </a:xfrm>
          <a:prstGeom prst="rect">
            <a:avLst/>
          </a:prstGeom>
          <a:noFill/>
          <a:ln>
            <a:noFill/>
          </a:ln>
        </p:spPr>
      </p:pic>
      <p:sp>
        <p:nvSpPr>
          <p:cNvPr id="4713" name="Google Shape;4713;p305"/>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14" name="Google Shape;4714;p3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4715" name="Shape 4715"/>
        <p:cNvGrpSpPr/>
        <p:nvPr/>
      </p:nvGrpSpPr>
      <p:grpSpPr>
        <a:xfrm>
          <a:off x="0" y="0"/>
          <a:ext cx="0" cy="0"/>
          <a:chOff x="0" y="0"/>
          <a:chExt cx="0" cy="0"/>
        </a:xfrm>
      </p:grpSpPr>
      <p:sp>
        <p:nvSpPr>
          <p:cNvPr id="4716" name="Google Shape;4716;p3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717" name="Google Shape;4717;p306"/>
          <p:cNvPicPr preferRelativeResize="0"/>
          <p:nvPr/>
        </p:nvPicPr>
        <p:blipFill rotWithShape="1">
          <a:blip r:embed="rId2">
            <a:alphaModFix/>
          </a:blip>
          <a:srcRect b="20919" l="16331" r="0" t="20218"/>
          <a:stretch/>
        </p:blipFill>
        <p:spPr>
          <a:xfrm rot="10800000">
            <a:off x="3698401" y="0"/>
            <a:ext cx="5494099" cy="5152950"/>
          </a:xfrm>
          <a:prstGeom prst="rect">
            <a:avLst/>
          </a:prstGeom>
          <a:noFill/>
          <a:ln>
            <a:noFill/>
          </a:ln>
        </p:spPr>
      </p:pic>
      <p:sp>
        <p:nvSpPr>
          <p:cNvPr id="4718" name="Google Shape;4718;p306"/>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4719" name="Google Shape;4719;p306"/>
          <p:cNvSpPr txBox="1"/>
          <p:nvPr/>
        </p:nvSpPr>
        <p:spPr>
          <a:xfrm>
            <a:off x="4557350" y="615750"/>
            <a:ext cx="3084300" cy="43023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4720" name="Google Shape;4720;p306"/>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4721" name="Google Shape;4721;p3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3">
    <p:bg>
      <p:bgPr>
        <a:solidFill>
          <a:schemeClr val="lt1"/>
        </a:solidFill>
      </p:bgPr>
    </p:bg>
    <p:spTree>
      <p:nvGrpSpPr>
        <p:cNvPr id="4722" name="Shape 4722"/>
        <p:cNvGrpSpPr/>
        <p:nvPr/>
      </p:nvGrpSpPr>
      <p:grpSpPr>
        <a:xfrm>
          <a:off x="0" y="0"/>
          <a:ext cx="0" cy="0"/>
          <a:chOff x="0" y="0"/>
          <a:chExt cx="0" cy="0"/>
        </a:xfrm>
      </p:grpSpPr>
      <p:sp>
        <p:nvSpPr>
          <p:cNvPr id="4723" name="Google Shape;4723;p307"/>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24" name="Google Shape;4724;p307"/>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725" name="Google Shape;4725;p3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4">
    <p:bg>
      <p:bgPr>
        <a:solidFill>
          <a:schemeClr val="dk1"/>
        </a:solidFill>
      </p:bgPr>
    </p:bg>
    <p:spTree>
      <p:nvGrpSpPr>
        <p:cNvPr id="4726" name="Shape 4726"/>
        <p:cNvGrpSpPr/>
        <p:nvPr/>
      </p:nvGrpSpPr>
      <p:grpSpPr>
        <a:xfrm>
          <a:off x="0" y="0"/>
          <a:ext cx="0" cy="0"/>
          <a:chOff x="0" y="0"/>
          <a:chExt cx="0" cy="0"/>
        </a:xfrm>
      </p:grpSpPr>
      <p:sp>
        <p:nvSpPr>
          <p:cNvPr id="4727" name="Google Shape;4727;p308"/>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28" name="Google Shape;4728;p3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2">
    <p:bg>
      <p:bgPr>
        <a:solidFill>
          <a:schemeClr val="dk1"/>
        </a:solidFill>
      </p:bgPr>
    </p:bg>
    <p:spTree>
      <p:nvGrpSpPr>
        <p:cNvPr id="4729" name="Shape 4729"/>
        <p:cNvGrpSpPr/>
        <p:nvPr/>
      </p:nvGrpSpPr>
      <p:grpSpPr>
        <a:xfrm>
          <a:off x="0" y="0"/>
          <a:ext cx="0" cy="0"/>
          <a:chOff x="0" y="0"/>
          <a:chExt cx="0" cy="0"/>
        </a:xfrm>
      </p:grpSpPr>
      <p:sp>
        <p:nvSpPr>
          <p:cNvPr id="4730" name="Google Shape;4730;p3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31" name="Google Shape;4731;p309"/>
          <p:cNvPicPr preferRelativeResize="0"/>
          <p:nvPr/>
        </p:nvPicPr>
        <p:blipFill rotWithShape="1">
          <a:blip r:embed="rId2">
            <a:alphaModFix/>
          </a:blip>
          <a:srcRect b="40663" l="-221" r="11537" t="5802"/>
          <a:stretch/>
        </p:blipFill>
        <p:spPr>
          <a:xfrm>
            <a:off x="622725" y="0"/>
            <a:ext cx="8521275" cy="5143500"/>
          </a:xfrm>
          <a:prstGeom prst="rect">
            <a:avLst/>
          </a:prstGeom>
          <a:noFill/>
          <a:ln>
            <a:noFill/>
          </a:ln>
        </p:spPr>
      </p:pic>
      <p:sp>
        <p:nvSpPr>
          <p:cNvPr id="4732" name="Google Shape;4732;p309"/>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2">
    <p:bg>
      <p:bgPr>
        <a:solidFill>
          <a:schemeClr val="lt1"/>
        </a:solidFill>
      </p:bgPr>
    </p:bg>
    <p:spTree>
      <p:nvGrpSpPr>
        <p:cNvPr id="4733" name="Shape 4733"/>
        <p:cNvGrpSpPr/>
        <p:nvPr/>
      </p:nvGrpSpPr>
      <p:grpSpPr>
        <a:xfrm>
          <a:off x="0" y="0"/>
          <a:ext cx="0" cy="0"/>
          <a:chOff x="0" y="0"/>
          <a:chExt cx="0" cy="0"/>
        </a:xfrm>
      </p:grpSpPr>
      <p:sp>
        <p:nvSpPr>
          <p:cNvPr id="4734" name="Google Shape;4734;p310"/>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35" name="Google Shape;4735;p3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1">
    <p:bg>
      <p:bgPr>
        <a:solidFill>
          <a:schemeClr val="lt1"/>
        </a:solidFill>
      </p:bgPr>
    </p:bg>
    <p:spTree>
      <p:nvGrpSpPr>
        <p:cNvPr id="4736" name="Shape 4736"/>
        <p:cNvGrpSpPr/>
        <p:nvPr/>
      </p:nvGrpSpPr>
      <p:grpSpPr>
        <a:xfrm>
          <a:off x="0" y="0"/>
          <a:ext cx="0" cy="0"/>
          <a:chOff x="0" y="0"/>
          <a:chExt cx="0" cy="0"/>
        </a:xfrm>
      </p:grpSpPr>
      <p:sp>
        <p:nvSpPr>
          <p:cNvPr id="4737" name="Google Shape;4737;p311"/>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311"/>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4739" name="Google Shape;4739;p3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311"/>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41" name="Google Shape;4741;p311"/>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742" name="Google Shape;4742;p311"/>
          <p:cNvSpPr txBox="1"/>
          <p:nvPr>
            <p:ph idx="3" type="title"/>
          </p:nvPr>
        </p:nvSpPr>
        <p:spPr>
          <a:xfrm>
            <a:off x="847116"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3">
    <p:bg>
      <p:bgPr>
        <a:solidFill>
          <a:schemeClr val="lt1"/>
        </a:solidFill>
      </p:bgPr>
    </p:bg>
    <p:spTree>
      <p:nvGrpSpPr>
        <p:cNvPr id="4743" name="Shape 4743"/>
        <p:cNvGrpSpPr/>
        <p:nvPr/>
      </p:nvGrpSpPr>
      <p:grpSpPr>
        <a:xfrm>
          <a:off x="0" y="0"/>
          <a:ext cx="0" cy="0"/>
          <a:chOff x="0" y="0"/>
          <a:chExt cx="0" cy="0"/>
        </a:xfrm>
      </p:grpSpPr>
      <p:pic>
        <p:nvPicPr>
          <p:cNvPr id="4744" name="Google Shape;4744;p312"/>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4745" name="Google Shape;4745;p3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312"/>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47" name="Google Shape;4747;p312"/>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35" name="Shape 235"/>
        <p:cNvGrpSpPr/>
        <p:nvPr/>
      </p:nvGrpSpPr>
      <p:grpSpPr>
        <a:xfrm>
          <a:off x="0" y="0"/>
          <a:ext cx="0" cy="0"/>
          <a:chOff x="0" y="0"/>
          <a:chExt cx="0" cy="0"/>
        </a:xfrm>
      </p:grpSpPr>
      <p:sp>
        <p:nvSpPr>
          <p:cNvPr id="236" name="Google Shape;236;p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7" name="Google Shape;237;p33"/>
          <p:cNvPicPr preferRelativeResize="0"/>
          <p:nvPr/>
        </p:nvPicPr>
        <p:blipFill rotWithShape="1">
          <a:blip r:embed="rId2">
            <a:alphaModFix/>
          </a:blip>
          <a:srcRect b="59318" l="52638" r="0" t="40"/>
          <a:stretch/>
        </p:blipFill>
        <p:spPr>
          <a:xfrm rot="-5400000">
            <a:off x="6089450" y="2069900"/>
            <a:ext cx="3318675" cy="2847575"/>
          </a:xfrm>
          <a:prstGeom prst="rect">
            <a:avLst/>
          </a:prstGeom>
          <a:noFill/>
          <a:ln>
            <a:noFill/>
          </a:ln>
        </p:spPr>
      </p:pic>
      <p:pic>
        <p:nvPicPr>
          <p:cNvPr id="238" name="Google Shape;238;p33"/>
          <p:cNvPicPr preferRelativeResize="0"/>
          <p:nvPr/>
        </p:nvPicPr>
        <p:blipFill rotWithShape="1">
          <a:blip r:embed="rId3">
            <a:alphaModFix/>
          </a:blip>
          <a:srcRect b="28561" l="13148" r="121" t="0"/>
          <a:stretch/>
        </p:blipFill>
        <p:spPr>
          <a:xfrm rot="10800000">
            <a:off x="3466375" y="-19050"/>
            <a:ext cx="5734775" cy="4723650"/>
          </a:xfrm>
          <a:prstGeom prst="rect">
            <a:avLst/>
          </a:prstGeom>
          <a:noFill/>
          <a:ln>
            <a:noFill/>
          </a:ln>
        </p:spPr>
      </p:pic>
      <p:sp>
        <p:nvSpPr>
          <p:cNvPr id="239" name="Google Shape;239;p33"/>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0" name="Google Shape;240;p33"/>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2">
    <p:bg>
      <p:bgPr>
        <a:solidFill>
          <a:schemeClr val="dk1"/>
        </a:solidFill>
      </p:bgPr>
    </p:bg>
    <p:spTree>
      <p:nvGrpSpPr>
        <p:cNvPr id="4748" name="Shape 4748"/>
        <p:cNvGrpSpPr/>
        <p:nvPr/>
      </p:nvGrpSpPr>
      <p:grpSpPr>
        <a:xfrm>
          <a:off x="0" y="0"/>
          <a:ext cx="0" cy="0"/>
          <a:chOff x="0" y="0"/>
          <a:chExt cx="0" cy="0"/>
        </a:xfrm>
      </p:grpSpPr>
      <p:sp>
        <p:nvSpPr>
          <p:cNvPr id="4749" name="Google Shape;4749;p3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313"/>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51" name="Google Shape;4751;p313"/>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2">
    <p:bg>
      <p:bgPr>
        <a:solidFill>
          <a:schemeClr val="dk1"/>
        </a:solidFill>
      </p:bgPr>
    </p:bg>
    <p:spTree>
      <p:nvGrpSpPr>
        <p:cNvPr id="4752" name="Shape 4752"/>
        <p:cNvGrpSpPr/>
        <p:nvPr/>
      </p:nvGrpSpPr>
      <p:grpSpPr>
        <a:xfrm>
          <a:off x="0" y="0"/>
          <a:ext cx="0" cy="0"/>
          <a:chOff x="0" y="0"/>
          <a:chExt cx="0" cy="0"/>
        </a:xfrm>
      </p:grpSpPr>
      <p:sp>
        <p:nvSpPr>
          <p:cNvPr id="4753" name="Google Shape;4753;p314"/>
          <p:cNvSpPr/>
          <p:nvPr/>
        </p:nvSpPr>
        <p:spPr>
          <a:xfrm rot="-5400000">
            <a:off x="349413" y="-387512"/>
            <a:ext cx="5172075" cy="5909000"/>
          </a:xfrm>
          <a:prstGeom prst="rect">
            <a:avLst/>
          </a:prstGeom>
          <a:noFill/>
          <a:ln>
            <a:noFill/>
          </a:ln>
        </p:spPr>
      </p:sp>
      <p:sp>
        <p:nvSpPr>
          <p:cNvPr id="4754" name="Google Shape;4754;p3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314"/>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4756" name="Google Shape;4756;p314"/>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3">
    <p:bg>
      <p:bgPr>
        <a:solidFill>
          <a:schemeClr val="dk1"/>
        </a:solidFill>
      </p:bgPr>
    </p:bg>
    <p:spTree>
      <p:nvGrpSpPr>
        <p:cNvPr id="4757" name="Shape 4757"/>
        <p:cNvGrpSpPr/>
        <p:nvPr/>
      </p:nvGrpSpPr>
      <p:grpSpPr>
        <a:xfrm>
          <a:off x="0" y="0"/>
          <a:ext cx="0" cy="0"/>
          <a:chOff x="0" y="0"/>
          <a:chExt cx="0" cy="0"/>
        </a:xfrm>
      </p:grpSpPr>
      <p:sp>
        <p:nvSpPr>
          <p:cNvPr id="4758" name="Google Shape;4758;p3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315"/>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760" name="Google Shape;4760;p315"/>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761" name="Google Shape;4761;p315"/>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3">
    <p:bg>
      <p:bgPr>
        <a:solidFill>
          <a:schemeClr val="lt1"/>
        </a:solidFill>
      </p:bgPr>
    </p:bg>
    <p:spTree>
      <p:nvGrpSpPr>
        <p:cNvPr id="4762" name="Shape 4762"/>
        <p:cNvGrpSpPr/>
        <p:nvPr/>
      </p:nvGrpSpPr>
      <p:grpSpPr>
        <a:xfrm>
          <a:off x="0" y="0"/>
          <a:ext cx="0" cy="0"/>
          <a:chOff x="0" y="0"/>
          <a:chExt cx="0" cy="0"/>
        </a:xfrm>
      </p:grpSpPr>
      <p:sp>
        <p:nvSpPr>
          <p:cNvPr id="4763" name="Google Shape;4763;p31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3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316"/>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66" name="Google Shape;4766;p316"/>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2">
    <p:bg>
      <p:bgPr>
        <a:solidFill>
          <a:schemeClr val="lt1"/>
        </a:solidFill>
      </p:bgPr>
    </p:bg>
    <p:spTree>
      <p:nvGrpSpPr>
        <p:cNvPr id="4767" name="Shape 4767"/>
        <p:cNvGrpSpPr/>
        <p:nvPr/>
      </p:nvGrpSpPr>
      <p:grpSpPr>
        <a:xfrm>
          <a:off x="0" y="0"/>
          <a:ext cx="0" cy="0"/>
          <a:chOff x="0" y="0"/>
          <a:chExt cx="0" cy="0"/>
        </a:xfrm>
      </p:grpSpPr>
      <p:pic>
        <p:nvPicPr>
          <p:cNvPr id="4768" name="Google Shape;4768;p317"/>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4769" name="Google Shape;4769;p3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317"/>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71" name="Google Shape;4771;p317"/>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2">
    <p:bg>
      <p:bgPr>
        <a:solidFill>
          <a:schemeClr val="lt1"/>
        </a:solidFill>
      </p:bgPr>
    </p:bg>
    <p:spTree>
      <p:nvGrpSpPr>
        <p:cNvPr id="4772" name="Shape 4772"/>
        <p:cNvGrpSpPr/>
        <p:nvPr/>
      </p:nvGrpSpPr>
      <p:grpSpPr>
        <a:xfrm>
          <a:off x="0" y="0"/>
          <a:ext cx="0" cy="0"/>
          <a:chOff x="0" y="0"/>
          <a:chExt cx="0" cy="0"/>
        </a:xfrm>
      </p:grpSpPr>
      <p:sp>
        <p:nvSpPr>
          <p:cNvPr id="4773" name="Google Shape;4773;p3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318"/>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75" name="Google Shape;4775;p318"/>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76" name="Google Shape;4776;p318"/>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77" name="Google Shape;4777;p318"/>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78" name="Google Shape;4778;p318"/>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779" name="Google Shape;4779;p318"/>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780" name="Google Shape;4780;p318"/>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2">
    <p:bg>
      <p:bgPr>
        <a:solidFill>
          <a:schemeClr val="lt1"/>
        </a:solidFill>
      </p:bgPr>
    </p:bg>
    <p:spTree>
      <p:nvGrpSpPr>
        <p:cNvPr id="4781" name="Shape 4781"/>
        <p:cNvGrpSpPr/>
        <p:nvPr/>
      </p:nvGrpSpPr>
      <p:grpSpPr>
        <a:xfrm>
          <a:off x="0" y="0"/>
          <a:ext cx="0" cy="0"/>
          <a:chOff x="0" y="0"/>
          <a:chExt cx="0" cy="0"/>
        </a:xfrm>
      </p:grpSpPr>
      <p:sp>
        <p:nvSpPr>
          <p:cNvPr id="4782" name="Google Shape;4782;p319"/>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783" name="Google Shape;4783;p31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31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785" name="Google Shape;4785;p319"/>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786" name="Google Shape;4786;p319"/>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4787" name="Google Shape;4787;p319"/>
          <p:cNvSpPr/>
          <p:nvPr/>
        </p:nvSpPr>
        <p:spPr>
          <a:xfrm>
            <a:off x="1189613" y="2400299"/>
            <a:ext cx="2192774" cy="2028485"/>
          </a:xfrm>
          <a:prstGeom prst="rect">
            <a:avLst/>
          </a:prstGeom>
          <a:noFill/>
          <a:ln>
            <a:noFill/>
          </a:ln>
        </p:spPr>
      </p:sp>
      <p:sp>
        <p:nvSpPr>
          <p:cNvPr id="4788" name="Google Shape;4788;p3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4">
    <p:bg>
      <p:bgPr>
        <a:solidFill>
          <a:schemeClr val="lt1"/>
        </a:solidFill>
      </p:bgPr>
    </p:bg>
    <p:spTree>
      <p:nvGrpSpPr>
        <p:cNvPr id="4789" name="Shape 4789"/>
        <p:cNvGrpSpPr/>
        <p:nvPr/>
      </p:nvGrpSpPr>
      <p:grpSpPr>
        <a:xfrm>
          <a:off x="0" y="0"/>
          <a:ext cx="0" cy="0"/>
          <a:chOff x="0" y="0"/>
          <a:chExt cx="0" cy="0"/>
        </a:xfrm>
      </p:grpSpPr>
      <p:sp>
        <p:nvSpPr>
          <p:cNvPr id="4790" name="Google Shape;4790;p320"/>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91" name="Google Shape;4791;p320"/>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792" name="Google Shape;4792;p3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_5">
    <p:bg>
      <p:bgPr>
        <a:solidFill>
          <a:schemeClr val="dk1"/>
        </a:solidFill>
      </p:bgPr>
    </p:bg>
    <p:spTree>
      <p:nvGrpSpPr>
        <p:cNvPr id="4793" name="Shape 4793"/>
        <p:cNvGrpSpPr/>
        <p:nvPr/>
      </p:nvGrpSpPr>
      <p:grpSpPr>
        <a:xfrm>
          <a:off x="0" y="0"/>
          <a:ext cx="0" cy="0"/>
          <a:chOff x="0" y="0"/>
          <a:chExt cx="0" cy="0"/>
        </a:xfrm>
      </p:grpSpPr>
      <p:sp>
        <p:nvSpPr>
          <p:cNvPr id="4794" name="Google Shape;4794;p321"/>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None/>
              <a:defRPr sz="3000">
                <a:solidFill>
                  <a:schemeClr val="lt1"/>
                </a:solidFill>
              </a:defRPr>
            </a:lvl1pPr>
            <a:lvl2pPr lvl="1"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795" name="Google Shape;4795;p3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_3">
    <p:bg>
      <p:bgPr>
        <a:solidFill>
          <a:schemeClr val="dk1"/>
        </a:solidFill>
      </p:bgPr>
    </p:bg>
    <p:spTree>
      <p:nvGrpSpPr>
        <p:cNvPr id="4796" name="Shape 4796"/>
        <p:cNvGrpSpPr/>
        <p:nvPr/>
      </p:nvGrpSpPr>
      <p:grpSpPr>
        <a:xfrm>
          <a:off x="0" y="0"/>
          <a:ext cx="0" cy="0"/>
          <a:chOff x="0" y="0"/>
          <a:chExt cx="0" cy="0"/>
        </a:xfrm>
      </p:grpSpPr>
      <p:sp>
        <p:nvSpPr>
          <p:cNvPr id="4797" name="Google Shape;4797;p3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4798" name="Google Shape;4798;p322"/>
          <p:cNvPicPr preferRelativeResize="0"/>
          <p:nvPr/>
        </p:nvPicPr>
        <p:blipFill rotWithShape="1">
          <a:blip r:embed="rId2">
            <a:alphaModFix/>
          </a:blip>
          <a:srcRect b="40663" l="-221" r="11537" t="5802"/>
          <a:stretch/>
        </p:blipFill>
        <p:spPr>
          <a:xfrm>
            <a:off x="622725" y="0"/>
            <a:ext cx="8521275" cy="5143500"/>
          </a:xfrm>
          <a:prstGeom prst="rect">
            <a:avLst/>
          </a:prstGeom>
          <a:noFill/>
          <a:ln>
            <a:noFill/>
          </a:ln>
        </p:spPr>
      </p:pic>
      <p:sp>
        <p:nvSpPr>
          <p:cNvPr id="4799" name="Google Shape;4799;p322"/>
          <p:cNvSpPr txBox="1"/>
          <p:nvPr>
            <p:ph type="title"/>
          </p:nvPr>
        </p:nvSpPr>
        <p:spPr>
          <a:xfrm>
            <a:off x="1060650" y="615750"/>
            <a:ext cx="7022700" cy="38211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Clr>
                <a:schemeClr val="lt1"/>
              </a:buClr>
              <a:buSzPts val="5500"/>
              <a:buNone/>
              <a:defRPr sz="5500">
                <a:solidFill>
                  <a:schemeClr val="lt1"/>
                </a:solidFill>
              </a:defRPr>
            </a:lvl1pPr>
            <a:lvl2pPr lvl="1"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ctr">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41" name="Shape 241"/>
        <p:cNvGrpSpPr/>
        <p:nvPr/>
      </p:nvGrpSpPr>
      <p:grpSpPr>
        <a:xfrm>
          <a:off x="0" y="0"/>
          <a:ext cx="0" cy="0"/>
          <a:chOff x="0" y="0"/>
          <a:chExt cx="0" cy="0"/>
        </a:xfrm>
      </p:grpSpPr>
      <p:pic>
        <p:nvPicPr>
          <p:cNvPr id="242" name="Google Shape;242;p34"/>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43" name="Google Shape;243;p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5" name="Google Shape;245;p3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_3">
    <p:bg>
      <p:bgPr>
        <a:solidFill>
          <a:schemeClr val="lt1"/>
        </a:solidFill>
      </p:bgPr>
    </p:bg>
    <p:spTree>
      <p:nvGrpSpPr>
        <p:cNvPr id="4800" name="Shape 4800"/>
        <p:cNvGrpSpPr/>
        <p:nvPr/>
      </p:nvGrpSpPr>
      <p:grpSpPr>
        <a:xfrm>
          <a:off x="0" y="0"/>
          <a:ext cx="0" cy="0"/>
          <a:chOff x="0" y="0"/>
          <a:chExt cx="0" cy="0"/>
        </a:xfrm>
      </p:grpSpPr>
      <p:sp>
        <p:nvSpPr>
          <p:cNvPr id="4801" name="Google Shape;4801;p323"/>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02" name="Google Shape;4802;p3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_2">
    <p:bg>
      <p:bgPr>
        <a:solidFill>
          <a:schemeClr val="lt1"/>
        </a:solidFill>
      </p:bgPr>
    </p:bg>
    <p:spTree>
      <p:nvGrpSpPr>
        <p:cNvPr id="4803" name="Shape 4803"/>
        <p:cNvGrpSpPr/>
        <p:nvPr/>
      </p:nvGrpSpPr>
      <p:grpSpPr>
        <a:xfrm>
          <a:off x="0" y="0"/>
          <a:ext cx="0" cy="0"/>
          <a:chOff x="0" y="0"/>
          <a:chExt cx="0" cy="0"/>
        </a:xfrm>
      </p:grpSpPr>
      <p:sp>
        <p:nvSpPr>
          <p:cNvPr id="4804" name="Google Shape;4804;p324"/>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324"/>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rt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4806" name="Google Shape;4806;p3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324"/>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08" name="Google Shape;4808;p324"/>
          <p:cNvSpPr txBox="1"/>
          <p:nvPr>
            <p:ph idx="3" type="title"/>
          </p:nvPr>
        </p:nvSpPr>
        <p:spPr>
          <a:xfrm>
            <a:off x="845785" y="755696"/>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_4">
    <p:bg>
      <p:bgPr>
        <a:solidFill>
          <a:schemeClr val="lt1"/>
        </a:solidFill>
      </p:bgPr>
    </p:bg>
    <p:spTree>
      <p:nvGrpSpPr>
        <p:cNvPr id="4809" name="Shape 4809"/>
        <p:cNvGrpSpPr/>
        <p:nvPr/>
      </p:nvGrpSpPr>
      <p:grpSpPr>
        <a:xfrm>
          <a:off x="0" y="0"/>
          <a:ext cx="0" cy="0"/>
          <a:chOff x="0" y="0"/>
          <a:chExt cx="0" cy="0"/>
        </a:xfrm>
      </p:grpSpPr>
      <p:pic>
        <p:nvPicPr>
          <p:cNvPr id="4810" name="Google Shape;4810;p325"/>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4811" name="Google Shape;4811;p3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325"/>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13" name="Google Shape;4813;p325"/>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_3">
    <p:bg>
      <p:bgPr>
        <a:solidFill>
          <a:schemeClr val="dk1"/>
        </a:solidFill>
      </p:bgPr>
    </p:bg>
    <p:spTree>
      <p:nvGrpSpPr>
        <p:cNvPr id="4814" name="Shape 4814"/>
        <p:cNvGrpSpPr/>
        <p:nvPr/>
      </p:nvGrpSpPr>
      <p:grpSpPr>
        <a:xfrm>
          <a:off x="0" y="0"/>
          <a:ext cx="0" cy="0"/>
          <a:chOff x="0" y="0"/>
          <a:chExt cx="0" cy="0"/>
        </a:xfrm>
      </p:grpSpPr>
      <p:sp>
        <p:nvSpPr>
          <p:cNvPr id="4815" name="Google Shape;4815;p3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326"/>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17" name="Google Shape;4817;p326"/>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_3">
    <p:bg>
      <p:bgPr>
        <a:solidFill>
          <a:schemeClr val="dk1"/>
        </a:solidFill>
      </p:bgPr>
    </p:bg>
    <p:spTree>
      <p:nvGrpSpPr>
        <p:cNvPr id="4818" name="Shape 4818"/>
        <p:cNvGrpSpPr/>
        <p:nvPr/>
      </p:nvGrpSpPr>
      <p:grpSpPr>
        <a:xfrm>
          <a:off x="0" y="0"/>
          <a:ext cx="0" cy="0"/>
          <a:chOff x="0" y="0"/>
          <a:chExt cx="0" cy="0"/>
        </a:xfrm>
      </p:grpSpPr>
      <p:pic>
        <p:nvPicPr>
          <p:cNvPr id="4819" name="Google Shape;4819;p327"/>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4820" name="Google Shape;4820;p3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327"/>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Clr>
                <a:schemeClr val="lt1"/>
              </a:buClr>
              <a:buSzPts val="5500"/>
              <a:buNone/>
              <a:defRPr sz="5500">
                <a:solidFill>
                  <a:schemeClr val="lt1"/>
                </a:solidFill>
              </a:defRPr>
            </a:lvl1pPr>
            <a:lvl2pPr lvl="1"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5500"/>
              <a:buFont typeface="Arial"/>
              <a:buNone/>
              <a:defRPr sz="5500">
                <a:solidFill>
                  <a:schemeClr val="lt1"/>
                </a:solidFill>
                <a:latin typeface="Arial"/>
                <a:ea typeface="Arial"/>
                <a:cs typeface="Arial"/>
                <a:sym typeface="Arial"/>
              </a:defRPr>
            </a:lvl9pPr>
          </a:lstStyle>
          <a:p/>
        </p:txBody>
      </p:sp>
      <p:sp>
        <p:nvSpPr>
          <p:cNvPr id="4822" name="Google Shape;4822;p327"/>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gn="l">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_4">
    <p:bg>
      <p:bgPr>
        <a:solidFill>
          <a:schemeClr val="dk1"/>
        </a:solidFill>
      </p:bgPr>
    </p:bg>
    <p:spTree>
      <p:nvGrpSpPr>
        <p:cNvPr id="4823" name="Shape 4823"/>
        <p:cNvGrpSpPr/>
        <p:nvPr/>
      </p:nvGrpSpPr>
      <p:grpSpPr>
        <a:xfrm>
          <a:off x="0" y="0"/>
          <a:ext cx="0" cy="0"/>
          <a:chOff x="0" y="0"/>
          <a:chExt cx="0" cy="0"/>
        </a:xfrm>
      </p:grpSpPr>
      <p:sp>
        <p:nvSpPr>
          <p:cNvPr id="4824" name="Google Shape;4824;p3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328"/>
          <p:cNvSpPr txBox="1"/>
          <p:nvPr>
            <p:ph type="title"/>
          </p:nvPr>
        </p:nvSpPr>
        <p:spPr>
          <a:xfrm>
            <a:off x="622725"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826" name="Google Shape;4826;p328"/>
          <p:cNvSpPr txBox="1"/>
          <p:nvPr>
            <p:ph idx="2" type="title"/>
          </p:nvPr>
        </p:nvSpPr>
        <p:spPr>
          <a:xfrm>
            <a:off x="4569400" y="1414625"/>
            <a:ext cx="35112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gn="l">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gn="l">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4827" name="Google Shape;4827;p328"/>
          <p:cNvSpPr txBox="1"/>
          <p:nvPr>
            <p:ph idx="3"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_4">
    <p:bg>
      <p:bgPr>
        <a:solidFill>
          <a:schemeClr val="lt1"/>
        </a:solidFill>
      </p:bgPr>
    </p:bg>
    <p:spTree>
      <p:nvGrpSpPr>
        <p:cNvPr id="4828" name="Shape 4828"/>
        <p:cNvGrpSpPr/>
        <p:nvPr/>
      </p:nvGrpSpPr>
      <p:grpSpPr>
        <a:xfrm>
          <a:off x="0" y="0"/>
          <a:ext cx="0" cy="0"/>
          <a:chOff x="0" y="0"/>
          <a:chExt cx="0" cy="0"/>
        </a:xfrm>
      </p:grpSpPr>
      <p:sp>
        <p:nvSpPr>
          <p:cNvPr id="4829" name="Google Shape;4829;p32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3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329"/>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4832" name="Google Shape;4832;p329"/>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_3">
    <p:bg>
      <p:bgPr>
        <a:solidFill>
          <a:schemeClr val="lt1"/>
        </a:solidFill>
      </p:bgPr>
    </p:bg>
    <p:spTree>
      <p:nvGrpSpPr>
        <p:cNvPr id="4833" name="Shape 4833"/>
        <p:cNvGrpSpPr/>
        <p:nvPr/>
      </p:nvGrpSpPr>
      <p:grpSpPr>
        <a:xfrm>
          <a:off x="0" y="0"/>
          <a:ext cx="0" cy="0"/>
          <a:chOff x="0" y="0"/>
          <a:chExt cx="0" cy="0"/>
        </a:xfrm>
      </p:grpSpPr>
      <p:pic>
        <p:nvPicPr>
          <p:cNvPr id="4834" name="Google Shape;4834;p330"/>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4835" name="Google Shape;4835;p3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330"/>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100000"/>
              </a:lnSpc>
              <a:spcBef>
                <a:spcPts val="0"/>
              </a:spcBef>
              <a:spcAft>
                <a:spcPts val="0"/>
              </a:spcAft>
              <a:buSzPts val="5500"/>
              <a:buFont typeface="Arial"/>
              <a:buNone/>
              <a:defRPr sz="5500">
                <a:latin typeface="Arial"/>
                <a:ea typeface="Arial"/>
                <a:cs typeface="Arial"/>
                <a:sym typeface="Arial"/>
              </a:defRPr>
            </a:lvl2pPr>
            <a:lvl3pPr lvl="2" rtl="0" algn="l">
              <a:lnSpc>
                <a:spcPct val="100000"/>
              </a:lnSpc>
              <a:spcBef>
                <a:spcPts val="0"/>
              </a:spcBef>
              <a:spcAft>
                <a:spcPts val="0"/>
              </a:spcAft>
              <a:buSzPts val="5500"/>
              <a:buFont typeface="Arial"/>
              <a:buNone/>
              <a:defRPr sz="5500">
                <a:latin typeface="Arial"/>
                <a:ea typeface="Arial"/>
                <a:cs typeface="Arial"/>
                <a:sym typeface="Arial"/>
              </a:defRPr>
            </a:lvl3pPr>
            <a:lvl4pPr lvl="3" rtl="0" algn="l">
              <a:lnSpc>
                <a:spcPct val="100000"/>
              </a:lnSpc>
              <a:spcBef>
                <a:spcPts val="0"/>
              </a:spcBef>
              <a:spcAft>
                <a:spcPts val="0"/>
              </a:spcAft>
              <a:buSzPts val="5500"/>
              <a:buFont typeface="Arial"/>
              <a:buNone/>
              <a:defRPr sz="5500">
                <a:latin typeface="Arial"/>
                <a:ea typeface="Arial"/>
                <a:cs typeface="Arial"/>
                <a:sym typeface="Arial"/>
              </a:defRPr>
            </a:lvl4pPr>
            <a:lvl5pPr lvl="4" rtl="0" algn="l">
              <a:lnSpc>
                <a:spcPct val="100000"/>
              </a:lnSpc>
              <a:spcBef>
                <a:spcPts val="0"/>
              </a:spcBef>
              <a:spcAft>
                <a:spcPts val="0"/>
              </a:spcAft>
              <a:buSzPts val="5500"/>
              <a:buFont typeface="Arial"/>
              <a:buNone/>
              <a:defRPr sz="5500">
                <a:latin typeface="Arial"/>
                <a:ea typeface="Arial"/>
                <a:cs typeface="Arial"/>
                <a:sym typeface="Arial"/>
              </a:defRPr>
            </a:lvl5pPr>
            <a:lvl6pPr lvl="5" rtl="0" algn="l">
              <a:lnSpc>
                <a:spcPct val="100000"/>
              </a:lnSpc>
              <a:spcBef>
                <a:spcPts val="0"/>
              </a:spcBef>
              <a:spcAft>
                <a:spcPts val="0"/>
              </a:spcAft>
              <a:buSzPts val="5500"/>
              <a:buFont typeface="Arial"/>
              <a:buNone/>
              <a:defRPr sz="5500">
                <a:latin typeface="Arial"/>
                <a:ea typeface="Arial"/>
                <a:cs typeface="Arial"/>
                <a:sym typeface="Arial"/>
              </a:defRPr>
            </a:lvl6pPr>
            <a:lvl7pPr lvl="6" rtl="0" algn="l">
              <a:lnSpc>
                <a:spcPct val="100000"/>
              </a:lnSpc>
              <a:spcBef>
                <a:spcPts val="0"/>
              </a:spcBef>
              <a:spcAft>
                <a:spcPts val="0"/>
              </a:spcAft>
              <a:buSzPts val="5500"/>
              <a:buFont typeface="Arial"/>
              <a:buNone/>
              <a:defRPr sz="5500">
                <a:latin typeface="Arial"/>
                <a:ea typeface="Arial"/>
                <a:cs typeface="Arial"/>
                <a:sym typeface="Arial"/>
              </a:defRPr>
            </a:lvl7pPr>
            <a:lvl8pPr lvl="7" rtl="0" algn="l">
              <a:lnSpc>
                <a:spcPct val="100000"/>
              </a:lnSpc>
              <a:spcBef>
                <a:spcPts val="0"/>
              </a:spcBef>
              <a:spcAft>
                <a:spcPts val="0"/>
              </a:spcAft>
              <a:buSzPts val="5500"/>
              <a:buFont typeface="Arial"/>
              <a:buNone/>
              <a:defRPr sz="5500">
                <a:latin typeface="Arial"/>
                <a:ea typeface="Arial"/>
                <a:cs typeface="Arial"/>
                <a:sym typeface="Arial"/>
              </a:defRPr>
            </a:lvl8pPr>
            <a:lvl9pPr lvl="8" rtl="0"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837" name="Google Shape;4837;p330"/>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rt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_3">
    <p:bg>
      <p:bgPr>
        <a:solidFill>
          <a:schemeClr val="lt1"/>
        </a:solidFill>
      </p:bgPr>
    </p:bg>
    <p:spTree>
      <p:nvGrpSpPr>
        <p:cNvPr id="4838" name="Shape 4838"/>
        <p:cNvGrpSpPr/>
        <p:nvPr/>
      </p:nvGrpSpPr>
      <p:grpSpPr>
        <a:xfrm>
          <a:off x="0" y="0"/>
          <a:ext cx="0" cy="0"/>
          <a:chOff x="0" y="0"/>
          <a:chExt cx="0" cy="0"/>
        </a:xfrm>
      </p:grpSpPr>
      <p:sp>
        <p:nvSpPr>
          <p:cNvPr id="4839" name="Google Shape;4839;p3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331"/>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41" name="Google Shape;4841;p331"/>
          <p:cNvSpPr txBox="1"/>
          <p:nvPr>
            <p:ph idx="2" type="title"/>
          </p:nvPr>
        </p:nvSpPr>
        <p:spPr>
          <a:xfrm>
            <a:off x="171907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42" name="Google Shape;4842;p331"/>
          <p:cNvSpPr txBox="1"/>
          <p:nvPr>
            <p:ph idx="3" type="title"/>
          </p:nvPr>
        </p:nvSpPr>
        <p:spPr>
          <a:xfrm>
            <a:off x="3916022"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43" name="Google Shape;4843;p331"/>
          <p:cNvSpPr txBox="1"/>
          <p:nvPr>
            <p:ph idx="4" type="title"/>
          </p:nvPr>
        </p:nvSpPr>
        <p:spPr>
          <a:xfrm>
            <a:off x="6108210" y="1865376"/>
            <a:ext cx="1316700" cy="1316700"/>
          </a:xfrm>
          <a:prstGeom prst="rect">
            <a:avLst/>
          </a:prstGeom>
          <a:solidFill>
            <a:srgbClr val="F3F3F3"/>
          </a:solid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600"/>
              <a:buNone/>
              <a:defRPr sz="600">
                <a:latin typeface="Lexend Deca Light"/>
                <a:ea typeface="Lexend Deca Light"/>
                <a:cs typeface="Lexend Deca Light"/>
                <a:sym typeface="Lexend Deca Light"/>
              </a:defRPr>
            </a:lvl1pPr>
            <a:lvl2pPr lvl="1" rtl="0" algn="l">
              <a:lnSpc>
                <a:spcPct val="100000"/>
              </a:lnSpc>
              <a:spcBef>
                <a:spcPts val="0"/>
              </a:spcBef>
              <a:spcAft>
                <a:spcPts val="0"/>
              </a:spcAft>
              <a:buSzPts val="2800"/>
              <a:buNone/>
              <a:defRPr>
                <a:latin typeface="Lexend Deca Light"/>
                <a:ea typeface="Lexend Deca Light"/>
                <a:cs typeface="Lexend Deca Light"/>
                <a:sym typeface="Lexend Deca Light"/>
              </a:defRPr>
            </a:lvl2pPr>
            <a:lvl3pPr lvl="2" rtl="0" algn="l">
              <a:lnSpc>
                <a:spcPct val="100000"/>
              </a:lnSpc>
              <a:spcBef>
                <a:spcPts val="0"/>
              </a:spcBef>
              <a:spcAft>
                <a:spcPts val="0"/>
              </a:spcAft>
              <a:buSzPts val="2800"/>
              <a:buNone/>
              <a:defRPr>
                <a:latin typeface="Lexend Deca Light"/>
                <a:ea typeface="Lexend Deca Light"/>
                <a:cs typeface="Lexend Deca Light"/>
                <a:sym typeface="Lexend Deca Light"/>
              </a:defRPr>
            </a:lvl3pPr>
            <a:lvl4pPr lvl="3" rtl="0" algn="l">
              <a:lnSpc>
                <a:spcPct val="100000"/>
              </a:lnSpc>
              <a:spcBef>
                <a:spcPts val="0"/>
              </a:spcBef>
              <a:spcAft>
                <a:spcPts val="0"/>
              </a:spcAft>
              <a:buSzPts val="2800"/>
              <a:buNone/>
              <a:defRPr>
                <a:latin typeface="Lexend Deca Light"/>
                <a:ea typeface="Lexend Deca Light"/>
                <a:cs typeface="Lexend Deca Light"/>
                <a:sym typeface="Lexend Deca Light"/>
              </a:defRPr>
            </a:lvl4pPr>
            <a:lvl5pPr lvl="4" rtl="0" algn="l">
              <a:lnSpc>
                <a:spcPct val="100000"/>
              </a:lnSpc>
              <a:spcBef>
                <a:spcPts val="0"/>
              </a:spcBef>
              <a:spcAft>
                <a:spcPts val="0"/>
              </a:spcAft>
              <a:buSzPts val="2800"/>
              <a:buNone/>
              <a:defRPr>
                <a:latin typeface="Lexend Deca Light"/>
                <a:ea typeface="Lexend Deca Light"/>
                <a:cs typeface="Lexend Deca Light"/>
                <a:sym typeface="Lexend Deca Light"/>
              </a:defRPr>
            </a:lvl5pPr>
            <a:lvl6pPr lvl="5" rtl="0" algn="l">
              <a:lnSpc>
                <a:spcPct val="100000"/>
              </a:lnSpc>
              <a:spcBef>
                <a:spcPts val="0"/>
              </a:spcBef>
              <a:spcAft>
                <a:spcPts val="0"/>
              </a:spcAft>
              <a:buSzPts val="2800"/>
              <a:buNone/>
              <a:defRPr>
                <a:latin typeface="Lexend Deca Light"/>
                <a:ea typeface="Lexend Deca Light"/>
                <a:cs typeface="Lexend Deca Light"/>
                <a:sym typeface="Lexend Deca Light"/>
              </a:defRPr>
            </a:lvl6pPr>
            <a:lvl7pPr lvl="6" rtl="0" algn="l">
              <a:lnSpc>
                <a:spcPct val="100000"/>
              </a:lnSpc>
              <a:spcBef>
                <a:spcPts val="0"/>
              </a:spcBef>
              <a:spcAft>
                <a:spcPts val="0"/>
              </a:spcAft>
              <a:buSzPts val="2800"/>
              <a:buNone/>
              <a:defRPr>
                <a:latin typeface="Lexend Deca Light"/>
                <a:ea typeface="Lexend Deca Light"/>
                <a:cs typeface="Lexend Deca Light"/>
                <a:sym typeface="Lexend Deca Light"/>
              </a:defRPr>
            </a:lvl7pPr>
            <a:lvl8pPr lvl="7" rtl="0" algn="l">
              <a:lnSpc>
                <a:spcPct val="100000"/>
              </a:lnSpc>
              <a:spcBef>
                <a:spcPts val="0"/>
              </a:spcBef>
              <a:spcAft>
                <a:spcPts val="0"/>
              </a:spcAft>
              <a:buSzPts val="2800"/>
              <a:buNone/>
              <a:defRPr>
                <a:latin typeface="Lexend Deca Light"/>
                <a:ea typeface="Lexend Deca Light"/>
                <a:cs typeface="Lexend Deca Light"/>
                <a:sym typeface="Lexend Deca Light"/>
              </a:defRPr>
            </a:lvl8pPr>
            <a:lvl9pPr lvl="8" rtl="0" algn="l">
              <a:lnSpc>
                <a:spcPct val="100000"/>
              </a:lnSpc>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44" name="Google Shape;4844;p331"/>
          <p:cNvSpPr txBox="1"/>
          <p:nvPr>
            <p:ph idx="5" type="title"/>
          </p:nvPr>
        </p:nvSpPr>
        <p:spPr>
          <a:xfrm>
            <a:off x="14996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45" name="Google Shape;4845;p331"/>
          <p:cNvSpPr txBox="1"/>
          <p:nvPr>
            <p:ph idx="6" type="title"/>
          </p:nvPr>
        </p:nvSpPr>
        <p:spPr>
          <a:xfrm>
            <a:off x="369419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846" name="Google Shape;4846;p331"/>
          <p:cNvSpPr txBox="1"/>
          <p:nvPr>
            <p:ph idx="7" type="title"/>
          </p:nvPr>
        </p:nvSpPr>
        <p:spPr>
          <a:xfrm>
            <a:off x="5888740" y="3504366"/>
            <a:ext cx="1755600" cy="219600"/>
          </a:xfrm>
          <a:prstGeom prst="rect">
            <a:avLst/>
          </a:prstGeom>
          <a:noFill/>
          <a:ln>
            <a:noFill/>
          </a:ln>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gn="l">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gn="l">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_3">
    <p:bg>
      <p:bgPr>
        <a:solidFill>
          <a:schemeClr val="lt1"/>
        </a:solidFill>
      </p:bgPr>
    </p:bg>
    <p:spTree>
      <p:nvGrpSpPr>
        <p:cNvPr id="4847" name="Shape 4847"/>
        <p:cNvGrpSpPr/>
        <p:nvPr/>
      </p:nvGrpSpPr>
      <p:grpSpPr>
        <a:xfrm>
          <a:off x="0" y="0"/>
          <a:ext cx="0" cy="0"/>
          <a:chOff x="0" y="0"/>
          <a:chExt cx="0" cy="0"/>
        </a:xfrm>
      </p:grpSpPr>
      <p:sp>
        <p:nvSpPr>
          <p:cNvPr id="4848" name="Google Shape;4848;p332"/>
          <p:cNvSpPr txBox="1"/>
          <p:nvPr>
            <p:ph type="title"/>
          </p:nvPr>
        </p:nvSpPr>
        <p:spPr>
          <a:xfrm>
            <a:off x="5449824" y="612648"/>
            <a:ext cx="2633400" cy="3822300"/>
          </a:xfrm>
          <a:prstGeom prst="rect">
            <a:avLst/>
          </a:prstGeom>
          <a:noFill/>
          <a:ln>
            <a:noFill/>
          </a:ln>
        </p:spPr>
        <p:txBody>
          <a:bodyPr anchorCtr="0" anchor="ctr" bIns="0" lIns="0" spcFirstLastPara="1" rIns="0" wrap="square" tIns="0">
            <a:noAutofit/>
          </a:bodyPr>
          <a:lstStyle>
            <a:lvl1pPr lvl="0" rtl="0" algn="l">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49" name="Google Shape;4849;p33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3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t/>
            </a:r>
            <a:endParaRPr b="0" i="0" sz="1300" u="none" cap="none" strike="noStrike">
              <a:solidFill>
                <a:srgbClr val="FFFFFF"/>
              </a:solidFill>
              <a:latin typeface="Source Code Pro Medium"/>
              <a:ea typeface="Source Code Pro Medium"/>
              <a:cs typeface="Source Code Pro Medium"/>
              <a:sym typeface="Source Code Pro Medium"/>
            </a:endParaRPr>
          </a:p>
        </p:txBody>
      </p:sp>
      <p:sp>
        <p:nvSpPr>
          <p:cNvPr id="4851" name="Google Shape;4851;p332"/>
          <p:cNvSpPr txBox="1"/>
          <p:nvPr>
            <p:ph idx="2" type="title"/>
          </p:nvPr>
        </p:nvSpPr>
        <p:spPr>
          <a:xfrm>
            <a:off x="1634865" y="754890"/>
            <a:ext cx="1305000" cy="159000"/>
          </a:xfrm>
          <a:prstGeom prst="rect">
            <a:avLst/>
          </a:prstGeom>
          <a:noFill/>
          <a:ln>
            <a:noFill/>
          </a:ln>
        </p:spPr>
        <p:txBody>
          <a:bodyPr anchorCtr="0" anchor="ctr" bIns="0" lIns="0" spcFirstLastPara="1" rIns="0" wrap="square" tIns="0">
            <a:noAutofit/>
          </a:bodyPr>
          <a:lstStyle>
            <a:lvl1pPr lvl="0" rt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rtl="0"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rtl="0"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rtl="0"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rtl="0"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rtl="0"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rtl="0"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rtl="0"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852" name="Google Shape;4852;p332"/>
          <p:cNvSpPr txBox="1"/>
          <p:nvPr>
            <p:ph idx="3" type="title"/>
          </p:nvPr>
        </p:nvSpPr>
        <p:spPr>
          <a:xfrm>
            <a:off x="619200" y="1287090"/>
            <a:ext cx="3511200" cy="9234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4853" name="Google Shape;4853;p332"/>
          <p:cNvPicPr preferRelativeResize="0"/>
          <p:nvPr/>
        </p:nvPicPr>
        <p:blipFill rotWithShape="1">
          <a:blip r:embed="rId2">
            <a:alphaModFix/>
          </a:blip>
          <a:srcRect b="0" l="0" r="0" t="0"/>
          <a:stretch/>
        </p:blipFill>
        <p:spPr>
          <a:xfrm>
            <a:off x="1189613" y="2400299"/>
            <a:ext cx="2192774" cy="2028485"/>
          </a:xfrm>
          <a:prstGeom prst="rect">
            <a:avLst/>
          </a:prstGeom>
          <a:noFill/>
          <a:ln>
            <a:noFill/>
          </a:ln>
        </p:spPr>
      </p:pic>
      <p:sp>
        <p:nvSpPr>
          <p:cNvPr id="4854" name="Google Shape;4854;p3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46" name="Shape 246"/>
        <p:cNvGrpSpPr/>
        <p:nvPr/>
      </p:nvGrpSpPr>
      <p:grpSpPr>
        <a:xfrm>
          <a:off x="0" y="0"/>
          <a:ext cx="0" cy="0"/>
          <a:chOff x="0" y="0"/>
          <a:chExt cx="0" cy="0"/>
        </a:xfrm>
      </p:grpSpPr>
      <p:pic>
        <p:nvPicPr>
          <p:cNvPr id="247" name="Google Shape;247;p35"/>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48" name="Google Shape;248;p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0" name="Google Shape;250;p3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_5">
    <p:bg>
      <p:bgPr>
        <a:solidFill>
          <a:schemeClr val="lt1"/>
        </a:solidFill>
      </p:bgPr>
    </p:bg>
    <p:spTree>
      <p:nvGrpSpPr>
        <p:cNvPr id="4855" name="Shape 4855"/>
        <p:cNvGrpSpPr/>
        <p:nvPr/>
      </p:nvGrpSpPr>
      <p:grpSpPr>
        <a:xfrm>
          <a:off x="0" y="0"/>
          <a:ext cx="0" cy="0"/>
          <a:chOff x="0" y="0"/>
          <a:chExt cx="0" cy="0"/>
        </a:xfrm>
      </p:grpSpPr>
      <p:sp>
        <p:nvSpPr>
          <p:cNvPr id="4856" name="Google Shape;4856;p333"/>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857" name="Google Shape;4857;p333"/>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4858" name="Google Shape;4858;p3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 point 2 with icon" showMasterSp="0">
  <p:cSld name="Two bullet points">
    <p:spTree>
      <p:nvGrpSpPr>
        <p:cNvPr id="4859" name="Shape 4859"/>
        <p:cNvGrpSpPr/>
        <p:nvPr/>
      </p:nvGrpSpPr>
      <p:grpSpPr>
        <a:xfrm>
          <a:off x="0" y="0"/>
          <a:ext cx="0" cy="0"/>
          <a:chOff x="0" y="0"/>
          <a:chExt cx="0" cy="0"/>
        </a:xfrm>
      </p:grpSpPr>
      <p:cxnSp>
        <p:nvCxnSpPr>
          <p:cNvPr id="4860" name="Google Shape;4860;p334"/>
          <p:cNvCxnSpPr/>
          <p:nvPr/>
        </p:nvCxnSpPr>
        <p:spPr>
          <a:xfrm rot="10800000">
            <a:off x="4572000" y="2135977"/>
            <a:ext cx="0" cy="938700"/>
          </a:xfrm>
          <a:prstGeom prst="straightConnector1">
            <a:avLst/>
          </a:prstGeom>
          <a:noFill/>
          <a:ln cap="flat" cmpd="sng" w="19050">
            <a:solidFill>
              <a:schemeClr val="accent6"/>
            </a:solidFill>
            <a:prstDash val="solid"/>
            <a:miter lim="8000"/>
            <a:headEnd len="sm" w="sm" type="none"/>
            <a:tailEnd len="sm" w="sm" type="none"/>
          </a:ln>
        </p:spPr>
      </p:cxnSp>
      <p:pic>
        <p:nvPicPr>
          <p:cNvPr descr="MongoDB_Leaf_FullColor_RGB.png" id="4861" name="Google Shape;4861;p334"/>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
        <p:nvSpPr>
          <p:cNvPr id="4862" name="Google Shape;4862;p334"/>
          <p:cNvSpPr txBox="1"/>
          <p:nvPr>
            <p:ph idx="1" type="subTitle"/>
          </p:nvPr>
        </p:nvSpPr>
        <p:spPr>
          <a:xfrm>
            <a:off x="1587450" y="345643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863" name="Google Shape;4863;p334"/>
          <p:cNvSpPr txBox="1"/>
          <p:nvPr>
            <p:ph idx="2" type="subTitle"/>
          </p:nvPr>
        </p:nvSpPr>
        <p:spPr>
          <a:xfrm>
            <a:off x="4991239" y="3456432"/>
            <a:ext cx="28191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rtl="0"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rtl="0"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864" name="Google Shape;4864;p334"/>
          <p:cNvSpPr txBox="1"/>
          <p:nvPr>
            <p:ph idx="3" type="subTitle"/>
          </p:nvPr>
        </p:nvSpPr>
        <p:spPr>
          <a:xfrm>
            <a:off x="22860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4865" name="Google Shape;4865;p334"/>
          <p:cNvSpPr txBox="1"/>
          <p:nvPr>
            <p:ph idx="4" type="subTitle"/>
          </p:nvPr>
        </p:nvSpPr>
        <p:spPr>
          <a:xfrm>
            <a:off x="5943600" y="2114550"/>
            <a:ext cx="914400" cy="914400"/>
          </a:xfrm>
          <a:prstGeom prst="rect">
            <a:avLst/>
          </a:prstGeom>
          <a:solidFill>
            <a:schemeClr val="dk2"/>
          </a:solidFill>
        </p:spPr>
        <p:txBody>
          <a:bodyPr anchorCtr="0" anchor="t" bIns="91425" lIns="91425" spcFirstLastPara="1" rIns="91425" wrap="square" tIns="91425">
            <a:normAutofit/>
          </a:bodyPr>
          <a:lstStyle>
            <a:lvl1pPr lvl="0" rtl="0">
              <a:spcBef>
                <a:spcPts val="0"/>
              </a:spcBef>
              <a:spcAft>
                <a:spcPts val="0"/>
              </a:spcAft>
              <a:buNone/>
              <a:defRPr sz="600"/>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p:txBody>
      </p:sp>
      <p:sp>
        <p:nvSpPr>
          <p:cNvPr id="4866" name="Google Shape;4866;p334"/>
          <p:cNvSpPr txBox="1"/>
          <p:nvPr>
            <p:ph idx="5" type="subTitle"/>
          </p:nvPr>
        </p:nvSpPr>
        <p:spPr>
          <a:xfrm>
            <a:off x="1587450" y="3790207"/>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4867" name="Google Shape;4867;p334"/>
          <p:cNvSpPr txBox="1"/>
          <p:nvPr>
            <p:ph idx="6" type="subTitle"/>
          </p:nvPr>
        </p:nvSpPr>
        <p:spPr>
          <a:xfrm>
            <a:off x="5245050" y="3790212"/>
            <a:ext cx="2311500" cy="400200"/>
          </a:xfrm>
          <a:prstGeom prst="rect">
            <a:avLst/>
          </a:prstGeom>
        </p:spPr>
        <p:txBody>
          <a:bodyPr anchorCtr="0" anchor="t" bIns="91425" lIns="91425" spcFirstLastPara="1" rIns="91425" wrap="square" tIns="91425">
            <a:normAutofit/>
          </a:bodyPr>
          <a:lstStyle>
            <a:lvl1pPr lvl="0" rt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2pPr>
            <a:lvl3pPr lvl="2"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3pPr>
            <a:lvl4pPr lvl="3"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4pPr>
            <a:lvl5pPr lvl="4"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5pPr>
            <a:lvl6pPr lvl="5"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6pPr>
            <a:lvl7pPr lvl="6"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7pPr>
            <a:lvl8pPr lvl="7" rtl="0" algn="ctr">
              <a:lnSpc>
                <a:spcPct val="110000"/>
              </a:lnSpc>
              <a:spcBef>
                <a:spcPts val="1200"/>
              </a:spcBef>
              <a:spcAft>
                <a:spcPts val="0"/>
              </a:spcAft>
              <a:buNone/>
              <a:defRPr sz="1600">
                <a:solidFill>
                  <a:schemeClr val="lt1"/>
                </a:solidFill>
                <a:latin typeface="Barlow Light"/>
                <a:ea typeface="Barlow Light"/>
                <a:cs typeface="Barlow Light"/>
                <a:sym typeface="Barlow Light"/>
              </a:defRPr>
            </a:lvl8pPr>
            <a:lvl9pPr lvl="8" rtl="0" algn="ctr">
              <a:lnSpc>
                <a:spcPct val="110000"/>
              </a:lnSpc>
              <a:spcBef>
                <a:spcPts val="1200"/>
              </a:spcBef>
              <a:spcAft>
                <a:spcPts val="1200"/>
              </a:spcAft>
              <a:buNone/>
              <a:defRPr sz="1600">
                <a:solidFill>
                  <a:schemeClr val="lt1"/>
                </a:solidFill>
                <a:latin typeface="Barlow Light"/>
                <a:ea typeface="Barlow Light"/>
                <a:cs typeface="Barlow Light"/>
                <a:sym typeface="Barlow Light"/>
              </a:defRPr>
            </a:lvl9pPr>
          </a:lstStyle>
          <a:p/>
        </p:txBody>
      </p:sp>
      <p:sp>
        <p:nvSpPr>
          <p:cNvPr id="4868" name="Google Shape;4868;p334"/>
          <p:cNvSpPr/>
          <p:nvPr/>
        </p:nvSpPr>
        <p:spPr>
          <a:xfrm>
            <a:off x="4093951" y="980057"/>
            <a:ext cx="956100" cy="39000"/>
          </a:xfrm>
          <a:prstGeom prst="roundRect">
            <a:avLst>
              <a:gd fmla="val 50000" name="adj"/>
            </a:avLst>
          </a:prstGeom>
          <a:solidFill>
            <a:schemeClr val="accent1"/>
          </a:solidFill>
          <a:ln>
            <a:noFill/>
          </a:ln>
        </p:spPr>
        <p:txBody>
          <a:bodyPr anchorCtr="0" anchor="ctr" bIns="34300" lIns="34300" spcFirstLastPara="1" rIns="34300" wrap="square" tIns="34300">
            <a:noAutofit/>
          </a:bodyPr>
          <a:lstStyle/>
          <a:p>
            <a:pPr indent="0" lvl="0" marL="0" marR="0" rtl="0" algn="l">
              <a:lnSpc>
                <a:spcPct val="100000"/>
              </a:lnSpc>
              <a:spcBef>
                <a:spcPts val="0"/>
              </a:spcBef>
              <a:spcAft>
                <a:spcPts val="0"/>
              </a:spcAft>
              <a:buClr>
                <a:srgbClr val="085C48"/>
              </a:buClr>
              <a:buSzPts val="1400"/>
              <a:buFont typeface="Arial"/>
              <a:buNone/>
            </a:pPr>
            <a:r>
              <a:t/>
            </a:r>
            <a:endParaRPr b="0" i="0" sz="1400" u="none" cap="none" strike="noStrike">
              <a:solidFill>
                <a:srgbClr val="085C48"/>
              </a:solidFill>
              <a:latin typeface="Arial"/>
              <a:ea typeface="Arial"/>
              <a:cs typeface="Arial"/>
              <a:sym typeface="Arial"/>
            </a:endParaRPr>
          </a:p>
        </p:txBody>
      </p:sp>
      <p:sp>
        <p:nvSpPr>
          <p:cNvPr id="4869" name="Google Shape;4869;p334"/>
          <p:cNvSpPr txBox="1"/>
          <p:nvPr>
            <p:ph idx="7" type="subTitle"/>
          </p:nvPr>
        </p:nvSpPr>
        <p:spPr>
          <a:xfrm>
            <a:off x="438900" y="302883"/>
            <a:ext cx="8266200" cy="508500"/>
          </a:xfrm>
          <a:prstGeom prst="rect">
            <a:avLst/>
          </a:prstGeom>
        </p:spPr>
        <p:txBody>
          <a:bodyPr anchorCtr="0" anchor="t" bIns="91425" lIns="91425" spcFirstLastPara="1" rIns="91425" wrap="square" tIns="91425">
            <a:normAutofit/>
          </a:bodyPr>
          <a:lstStyle>
            <a:lvl1pPr lvl="0" rtl="0" algn="ctr">
              <a:spcBef>
                <a:spcPts val="0"/>
              </a:spcBef>
              <a:spcAft>
                <a:spcPts val="0"/>
              </a:spcAft>
              <a:buNone/>
              <a:defRPr sz="3000">
                <a:solidFill>
                  <a:schemeClr val="lt1"/>
                </a:solidFill>
                <a:latin typeface="Barlow Light"/>
                <a:ea typeface="Barlow Light"/>
                <a:cs typeface="Barlow Light"/>
                <a:sym typeface="Barlow Light"/>
              </a:defRPr>
            </a:lvl1pPr>
            <a:lvl2pPr lvl="1" rtl="0">
              <a:spcBef>
                <a:spcPts val="1200"/>
              </a:spcBef>
              <a:spcAft>
                <a:spcPts val="0"/>
              </a:spcAft>
              <a:buNone/>
              <a:defRPr sz="2700">
                <a:solidFill>
                  <a:schemeClr val="lt1"/>
                </a:solidFill>
              </a:defRPr>
            </a:lvl2pPr>
            <a:lvl3pPr lvl="2" rtl="0">
              <a:spcBef>
                <a:spcPts val="1200"/>
              </a:spcBef>
              <a:spcAft>
                <a:spcPts val="0"/>
              </a:spcAft>
              <a:buNone/>
              <a:defRPr sz="2700">
                <a:solidFill>
                  <a:schemeClr val="lt1"/>
                </a:solidFill>
              </a:defRPr>
            </a:lvl3pPr>
            <a:lvl4pPr lvl="3" rtl="0">
              <a:spcBef>
                <a:spcPts val="1200"/>
              </a:spcBef>
              <a:spcAft>
                <a:spcPts val="0"/>
              </a:spcAft>
              <a:buNone/>
              <a:defRPr sz="2700">
                <a:solidFill>
                  <a:schemeClr val="lt1"/>
                </a:solidFill>
              </a:defRPr>
            </a:lvl4pPr>
            <a:lvl5pPr lvl="4" rtl="0">
              <a:spcBef>
                <a:spcPts val="1200"/>
              </a:spcBef>
              <a:spcAft>
                <a:spcPts val="0"/>
              </a:spcAft>
              <a:buNone/>
              <a:defRPr sz="2700">
                <a:solidFill>
                  <a:schemeClr val="lt1"/>
                </a:solidFill>
              </a:defRPr>
            </a:lvl5pPr>
            <a:lvl6pPr lvl="5" rtl="0">
              <a:spcBef>
                <a:spcPts val="1200"/>
              </a:spcBef>
              <a:spcAft>
                <a:spcPts val="0"/>
              </a:spcAft>
              <a:buNone/>
              <a:defRPr sz="2700">
                <a:solidFill>
                  <a:schemeClr val="lt1"/>
                </a:solidFill>
              </a:defRPr>
            </a:lvl6pPr>
            <a:lvl7pPr lvl="6" rtl="0">
              <a:spcBef>
                <a:spcPts val="1200"/>
              </a:spcBef>
              <a:spcAft>
                <a:spcPts val="0"/>
              </a:spcAft>
              <a:buNone/>
              <a:defRPr sz="2700">
                <a:solidFill>
                  <a:schemeClr val="lt1"/>
                </a:solidFill>
              </a:defRPr>
            </a:lvl7pPr>
            <a:lvl8pPr lvl="7" rtl="0">
              <a:spcBef>
                <a:spcPts val="1200"/>
              </a:spcBef>
              <a:spcAft>
                <a:spcPts val="0"/>
              </a:spcAft>
              <a:buNone/>
              <a:defRPr sz="2700">
                <a:solidFill>
                  <a:schemeClr val="lt1"/>
                </a:solidFill>
              </a:defRPr>
            </a:lvl8pPr>
            <a:lvl9pPr lvl="8" rtl="0">
              <a:spcBef>
                <a:spcPts val="1200"/>
              </a:spcBef>
              <a:spcAft>
                <a:spcPts val="1200"/>
              </a:spcAft>
              <a:buNone/>
              <a:defRPr sz="2700">
                <a:solidFill>
                  <a:schemeClr val="lt1"/>
                </a:solidFill>
              </a:defRPr>
            </a:lvl9pPr>
          </a:lstStyle>
          <a:p/>
        </p:txBody>
      </p:sp>
    </p:spTree>
  </p:cSld>
  <p:clrMapOvr>
    <a:masterClrMapping/>
  </p:clrMapOvr>
  <p:extLst>
    <p:ext uri="{DCECCB84-F9BA-43D5-87BE-67443E8EF086}">
      <p15:sldGuideLst>
        <p15:guide id="1" pos="576">
          <p15:clr>
            <a:srgbClr val="FA7B17"/>
          </p15:clr>
        </p15:guide>
        <p15:guide id="2" pos="1152">
          <p15:clr>
            <a:srgbClr val="FA7B17"/>
          </p15:clr>
        </p15:guide>
        <p15:guide id="3" pos="1728">
          <p15:clr>
            <a:srgbClr val="FA7B17"/>
          </p15:clr>
        </p15:guide>
        <p15:guide id="4" pos="2304">
          <p15:clr>
            <a:srgbClr val="FA7B17"/>
          </p15:clr>
        </p15:guide>
        <p15:guide id="5" pos="2880">
          <p15:clr>
            <a:srgbClr val="FA7B17"/>
          </p15:clr>
        </p15:guide>
        <p15:guide id="6" pos="3456">
          <p15:clr>
            <a:srgbClr val="FA7B17"/>
          </p15:clr>
        </p15:guide>
        <p15:guide id="7" pos="4032">
          <p15:clr>
            <a:srgbClr val="FA7B17"/>
          </p15:clr>
        </p15:guide>
        <p15:guide id="8" pos="4608">
          <p15:clr>
            <a:srgbClr val="FA7B17"/>
          </p15:clr>
        </p15:guide>
        <p15:guide id="9" pos="5184">
          <p15:clr>
            <a:srgbClr val="FA7B17"/>
          </p15:clr>
        </p15:guide>
        <p15:guide id="10" pos="5760">
          <p15:clr>
            <a:srgbClr val="FA7B17"/>
          </p15:clr>
        </p15:guide>
        <p15:guide id="11" orient="horz" pos="2232">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51" name="Shape 251"/>
        <p:cNvGrpSpPr/>
        <p:nvPr/>
      </p:nvGrpSpPr>
      <p:grpSpPr>
        <a:xfrm>
          <a:off x="0" y="0"/>
          <a:ext cx="0" cy="0"/>
          <a:chOff x="0" y="0"/>
          <a:chExt cx="0" cy="0"/>
        </a:xfrm>
      </p:grpSpPr>
      <p:pic>
        <p:nvPicPr>
          <p:cNvPr id="252" name="Google Shape;252;p36"/>
          <p:cNvPicPr preferRelativeResize="0"/>
          <p:nvPr/>
        </p:nvPicPr>
        <p:blipFill rotWithShape="1">
          <a:blip r:embed="rId2">
            <a:alphaModFix/>
          </a:blip>
          <a:srcRect b="0" l="17889" r="7970" t="28119"/>
          <a:stretch/>
        </p:blipFill>
        <p:spPr>
          <a:xfrm flipH="1" rot="5400000">
            <a:off x="4041325" y="50350"/>
            <a:ext cx="5191125" cy="5033275"/>
          </a:xfrm>
          <a:prstGeom prst="rect">
            <a:avLst/>
          </a:prstGeom>
          <a:noFill/>
          <a:ln>
            <a:noFill/>
          </a:ln>
        </p:spPr>
      </p:pic>
      <p:sp>
        <p:nvSpPr>
          <p:cNvPr id="253" name="Google Shape;253;p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5" name="Google Shape;255;p3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56" name="Shape 256"/>
        <p:cNvGrpSpPr/>
        <p:nvPr/>
      </p:nvGrpSpPr>
      <p:grpSpPr>
        <a:xfrm>
          <a:off x="0" y="0"/>
          <a:ext cx="0" cy="0"/>
          <a:chOff x="0" y="0"/>
          <a:chExt cx="0" cy="0"/>
        </a:xfrm>
      </p:grpSpPr>
      <p:sp>
        <p:nvSpPr>
          <p:cNvPr id="257" name="Google Shape;257;p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 name="Google Shape;259;p3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0" name="Shape 260"/>
        <p:cNvGrpSpPr/>
        <p:nvPr/>
      </p:nvGrpSpPr>
      <p:grpSpPr>
        <a:xfrm>
          <a:off x="0" y="0"/>
          <a:ext cx="0" cy="0"/>
          <a:chOff x="0" y="0"/>
          <a:chExt cx="0" cy="0"/>
        </a:xfrm>
      </p:grpSpPr>
      <p:pic>
        <p:nvPicPr>
          <p:cNvPr id="261" name="Google Shape;261;p38"/>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262" name="Google Shape;262;p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 name="Google Shape;264;p3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5" name="Shape 265"/>
        <p:cNvGrpSpPr/>
        <p:nvPr/>
      </p:nvGrpSpPr>
      <p:grpSpPr>
        <a:xfrm>
          <a:off x="0" y="0"/>
          <a:ext cx="0" cy="0"/>
          <a:chOff x="0" y="0"/>
          <a:chExt cx="0" cy="0"/>
        </a:xfrm>
      </p:grpSpPr>
      <p:pic>
        <p:nvPicPr>
          <p:cNvPr id="266" name="Google Shape;266;p39"/>
          <p:cNvPicPr preferRelativeResize="0"/>
          <p:nvPr/>
        </p:nvPicPr>
        <p:blipFill rotWithShape="1">
          <a:blip r:embed="rId2">
            <a:alphaModFix/>
          </a:blip>
          <a:srcRect b="20174" l="15987" r="0" t="6517"/>
          <a:stretch/>
        </p:blipFill>
        <p:spPr>
          <a:xfrm>
            <a:off x="0" y="0"/>
            <a:ext cx="5894750" cy="5143500"/>
          </a:xfrm>
          <a:prstGeom prst="rect">
            <a:avLst/>
          </a:prstGeom>
          <a:noFill/>
          <a:ln>
            <a:noFill/>
          </a:ln>
        </p:spPr>
      </p:pic>
      <p:sp>
        <p:nvSpPr>
          <p:cNvPr id="267" name="Google Shape;267;p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9" name="Google Shape;269;p3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70" name="Shape 270"/>
        <p:cNvGrpSpPr/>
        <p:nvPr/>
      </p:nvGrpSpPr>
      <p:grpSpPr>
        <a:xfrm>
          <a:off x="0" y="0"/>
          <a:ext cx="0" cy="0"/>
          <a:chOff x="0" y="0"/>
          <a:chExt cx="0" cy="0"/>
        </a:xfrm>
      </p:grpSpPr>
      <p:pic>
        <p:nvPicPr>
          <p:cNvPr id="271" name="Google Shape;271;p40"/>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72" name="Google Shape;272;p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4" name="Google Shape;274;p4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75" name="Shape 275"/>
        <p:cNvGrpSpPr/>
        <p:nvPr/>
      </p:nvGrpSpPr>
      <p:grpSpPr>
        <a:xfrm>
          <a:off x="0" y="0"/>
          <a:ext cx="0" cy="0"/>
          <a:chOff x="0" y="0"/>
          <a:chExt cx="0" cy="0"/>
        </a:xfrm>
      </p:grpSpPr>
      <p:sp>
        <p:nvSpPr>
          <p:cNvPr id="276" name="Google Shape;276;p41"/>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7" name="Google Shape;277;p41"/>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8" name="Google Shape;278;p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9" name="Google Shape;279;p41"/>
          <p:cNvPicPr preferRelativeResize="0"/>
          <p:nvPr/>
        </p:nvPicPr>
        <p:blipFill rotWithShape="1">
          <a:blip r:embed="rId2">
            <a:alphaModFix/>
          </a:blip>
          <a:srcRect b="82" l="21154" r="0" t="8157"/>
          <a:stretch/>
        </p:blipFill>
        <p:spPr>
          <a:xfrm flipH="1" rot="10800000">
            <a:off x="-28575" y="324325"/>
            <a:ext cx="4157125" cy="4838225"/>
          </a:xfrm>
          <a:prstGeom prst="rect">
            <a:avLst/>
          </a:prstGeom>
          <a:noFill/>
          <a:ln>
            <a:noFill/>
          </a:ln>
        </p:spPr>
      </p:pic>
      <p:pic>
        <p:nvPicPr>
          <p:cNvPr id="280" name="Google Shape;280;p41"/>
          <p:cNvPicPr preferRelativeResize="0"/>
          <p:nvPr/>
        </p:nvPicPr>
        <p:blipFill rotWithShape="1">
          <a:blip r:embed="rId3">
            <a:alphaModFix/>
          </a:blip>
          <a:srcRect b="56743" l="30948" r="0" t="0"/>
          <a:stretch/>
        </p:blipFill>
        <p:spPr>
          <a:xfrm flipH="1" rot="5400000">
            <a:off x="-876062" y="1463234"/>
            <a:ext cx="4537275" cy="2842300"/>
          </a:xfrm>
          <a:prstGeom prst="rect">
            <a:avLst/>
          </a:prstGeom>
          <a:noFill/>
          <a:ln>
            <a:noFill/>
          </a:ln>
        </p:spPr>
      </p:pic>
      <p:sp>
        <p:nvSpPr>
          <p:cNvPr id="281" name="Google Shape;281;p41"/>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2" name="Google Shape;282;p41"/>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83" name="Shape 283"/>
        <p:cNvGrpSpPr/>
        <p:nvPr/>
      </p:nvGrpSpPr>
      <p:grpSpPr>
        <a:xfrm>
          <a:off x="0" y="0"/>
          <a:ext cx="0" cy="0"/>
          <a:chOff x="0" y="0"/>
          <a:chExt cx="0" cy="0"/>
        </a:xfrm>
      </p:grpSpPr>
      <p:sp>
        <p:nvSpPr>
          <p:cNvPr id="284" name="Google Shape;284;p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2"/>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86" name="Google Shape;286;p42"/>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87" name="Google Shape;287;p42"/>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pic>
        <p:nvPicPr>
          <p:cNvPr id="288" name="Google Shape;288;p42"/>
          <p:cNvPicPr preferRelativeResize="0"/>
          <p:nvPr/>
        </p:nvPicPr>
        <p:blipFill rotWithShape="1">
          <a:blip r:embed="rId3">
            <a:alphaModFix/>
          </a:blip>
          <a:srcRect b="56889" l="30656" r="0" t="0"/>
          <a:stretch/>
        </p:blipFill>
        <p:spPr>
          <a:xfrm flipH="1" rot="5400000">
            <a:off x="-880825" y="1477522"/>
            <a:ext cx="4556325" cy="2832775"/>
          </a:xfrm>
          <a:prstGeom prst="rect">
            <a:avLst/>
          </a:prstGeom>
          <a:noFill/>
          <a:ln>
            <a:noFill/>
          </a:ln>
        </p:spPr>
      </p:pic>
      <p:sp>
        <p:nvSpPr>
          <p:cNvPr id="289" name="Google Shape;289;p42"/>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 name="Google Shape;290;p42"/>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91" name="Shape 291"/>
        <p:cNvGrpSpPr/>
        <p:nvPr/>
      </p:nvGrpSpPr>
      <p:grpSpPr>
        <a:xfrm>
          <a:off x="0" y="0"/>
          <a:ext cx="0" cy="0"/>
          <a:chOff x="0" y="0"/>
          <a:chExt cx="0" cy="0"/>
        </a:xfrm>
      </p:grpSpPr>
      <p:sp>
        <p:nvSpPr>
          <p:cNvPr id="292" name="Google Shape;292;p43"/>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3" name="Google Shape;293;p4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4" name="Google Shape;294;p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95" name="Shape 295"/>
        <p:cNvGrpSpPr/>
        <p:nvPr/>
      </p:nvGrpSpPr>
      <p:grpSpPr>
        <a:xfrm>
          <a:off x="0" y="0"/>
          <a:ext cx="0" cy="0"/>
          <a:chOff x="0" y="0"/>
          <a:chExt cx="0" cy="0"/>
        </a:xfrm>
      </p:grpSpPr>
      <p:sp>
        <p:nvSpPr>
          <p:cNvPr id="296" name="Google Shape;296;p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4"/>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8" name="Google Shape;298;p44"/>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9" name="Google Shape;299;p44"/>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300" name="Shape 300"/>
        <p:cNvGrpSpPr/>
        <p:nvPr/>
      </p:nvGrpSpPr>
      <p:grpSpPr>
        <a:xfrm>
          <a:off x="0" y="0"/>
          <a:ext cx="0" cy="0"/>
          <a:chOff x="0" y="0"/>
          <a:chExt cx="0" cy="0"/>
        </a:xfrm>
      </p:grpSpPr>
      <p:sp>
        <p:nvSpPr>
          <p:cNvPr id="301" name="Google Shape;301;p4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2" name="Google Shape;302;p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304" name="Shape 304"/>
        <p:cNvGrpSpPr/>
        <p:nvPr/>
      </p:nvGrpSpPr>
      <p:grpSpPr>
        <a:xfrm>
          <a:off x="0" y="0"/>
          <a:ext cx="0" cy="0"/>
          <a:chOff x="0" y="0"/>
          <a:chExt cx="0" cy="0"/>
        </a:xfrm>
      </p:grpSpPr>
      <p:sp>
        <p:nvSpPr>
          <p:cNvPr id="305" name="Google Shape;305;p46"/>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6" name="Google Shape;306;p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307" name="Shape 307"/>
        <p:cNvGrpSpPr/>
        <p:nvPr/>
      </p:nvGrpSpPr>
      <p:grpSpPr>
        <a:xfrm>
          <a:off x="0" y="0"/>
          <a:ext cx="0" cy="0"/>
          <a:chOff x="0" y="0"/>
          <a:chExt cx="0" cy="0"/>
        </a:xfrm>
      </p:grpSpPr>
      <p:sp>
        <p:nvSpPr>
          <p:cNvPr id="308" name="Google Shape;308;p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p:cSld name="CUSTOM_6_1_1_1_1_1_1_1_1_1_1_1_1_1_1_1_1_1_1_1_1_1_1_1_1_1_1_1_1_3_2">
    <p:bg>
      <p:bgPr>
        <a:solidFill>
          <a:schemeClr val="lt1"/>
        </a:solidFill>
      </p:bgPr>
    </p:bg>
    <p:spTree>
      <p:nvGrpSpPr>
        <p:cNvPr id="309" name="Shape 309"/>
        <p:cNvGrpSpPr/>
        <p:nvPr/>
      </p:nvGrpSpPr>
      <p:grpSpPr>
        <a:xfrm>
          <a:off x="0" y="0"/>
          <a:ext cx="0" cy="0"/>
          <a:chOff x="0" y="0"/>
          <a:chExt cx="0" cy="0"/>
        </a:xfrm>
      </p:grpSpPr>
      <p:sp>
        <p:nvSpPr>
          <p:cNvPr id="310" name="Google Shape;310;p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 name="Google Shape;311;p48"/>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312" name="Google Shape;312;p48"/>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2">
  <p:cSld name="CUSTOM_6_1_1_1_1_1_1_1_1_1_1_1_1_1_1_1_1_1_1_1_1_1_1_1_1_1_1_1_1_3_2_1">
    <p:bg>
      <p:bgPr>
        <a:solidFill>
          <a:schemeClr val="lt1"/>
        </a:solidFill>
      </p:bgPr>
    </p:bg>
    <p:spTree>
      <p:nvGrpSpPr>
        <p:cNvPr id="313" name="Shape 313"/>
        <p:cNvGrpSpPr/>
        <p:nvPr/>
      </p:nvGrpSpPr>
      <p:grpSpPr>
        <a:xfrm>
          <a:off x="0" y="0"/>
          <a:ext cx="0" cy="0"/>
          <a:chOff x="0" y="0"/>
          <a:chExt cx="0" cy="0"/>
        </a:xfrm>
      </p:grpSpPr>
      <p:sp>
        <p:nvSpPr>
          <p:cNvPr id="314" name="Google Shape;314;p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5" name="Google Shape;315;p49"/>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316" name="Google Shape;316;p49"/>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317" name="Shape 317"/>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318" name="Shape 318"/>
        <p:cNvGrpSpPr/>
        <p:nvPr/>
      </p:nvGrpSpPr>
      <p:grpSpPr>
        <a:xfrm>
          <a:off x="0" y="0"/>
          <a:ext cx="0" cy="0"/>
          <a:chOff x="0" y="0"/>
          <a:chExt cx="0" cy="0"/>
        </a:xfrm>
      </p:grpSpPr>
      <p:sp>
        <p:nvSpPr>
          <p:cNvPr id="319" name="Google Shape;319;p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320" name="Shape 320"/>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321" name="Shape 321"/>
        <p:cNvGrpSpPr/>
        <p:nvPr/>
      </p:nvGrpSpPr>
      <p:grpSpPr>
        <a:xfrm>
          <a:off x="0" y="0"/>
          <a:ext cx="0" cy="0"/>
          <a:chOff x="0" y="0"/>
          <a:chExt cx="0" cy="0"/>
        </a:xfrm>
      </p:grpSpPr>
      <p:sp>
        <p:nvSpPr>
          <p:cNvPr id="322" name="Google Shape;322;p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4" name="Google Shape;324;p5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5" name="Google Shape;325;p5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326" name="Shape 326"/>
        <p:cNvGrpSpPr/>
        <p:nvPr/>
      </p:nvGrpSpPr>
      <p:grpSpPr>
        <a:xfrm>
          <a:off x="0" y="0"/>
          <a:ext cx="0" cy="0"/>
          <a:chOff x="0" y="0"/>
          <a:chExt cx="0" cy="0"/>
        </a:xfrm>
      </p:grpSpPr>
      <p:sp>
        <p:nvSpPr>
          <p:cNvPr id="327" name="Google Shape;327;p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9" name="Google Shape;329;p5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0" name="Google Shape;330;p5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331" name="Shape 331"/>
        <p:cNvGrpSpPr/>
        <p:nvPr/>
      </p:nvGrpSpPr>
      <p:grpSpPr>
        <a:xfrm>
          <a:off x="0" y="0"/>
          <a:ext cx="0" cy="0"/>
          <a:chOff x="0" y="0"/>
          <a:chExt cx="0" cy="0"/>
        </a:xfrm>
      </p:grpSpPr>
      <p:sp>
        <p:nvSpPr>
          <p:cNvPr id="332" name="Google Shape;332;p5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3" name="Google Shape;333;p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5" name="Google Shape;335;p5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6" name="Google Shape;336;p5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7" name="Google Shape;337;p5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8" name="Google Shape;338;p5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9" name="Google Shape;339;p5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340" name="Shape 340"/>
        <p:cNvGrpSpPr/>
        <p:nvPr/>
      </p:nvGrpSpPr>
      <p:grpSpPr>
        <a:xfrm>
          <a:off x="0" y="0"/>
          <a:ext cx="0" cy="0"/>
          <a:chOff x="0" y="0"/>
          <a:chExt cx="0" cy="0"/>
        </a:xfrm>
      </p:grpSpPr>
      <p:sp>
        <p:nvSpPr>
          <p:cNvPr id="341" name="Google Shape;341;p5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2" name="Google Shape;342;p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44" name="Google Shape;344;p5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345" name="Shape 345"/>
        <p:cNvGrpSpPr/>
        <p:nvPr/>
      </p:nvGrpSpPr>
      <p:grpSpPr>
        <a:xfrm>
          <a:off x="0" y="0"/>
          <a:ext cx="0" cy="0"/>
          <a:chOff x="0" y="0"/>
          <a:chExt cx="0" cy="0"/>
        </a:xfrm>
      </p:grpSpPr>
      <p:sp>
        <p:nvSpPr>
          <p:cNvPr id="346" name="Google Shape;346;p5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7" name="Google Shape;347;p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348" name="Shape 348"/>
        <p:cNvGrpSpPr/>
        <p:nvPr/>
      </p:nvGrpSpPr>
      <p:grpSpPr>
        <a:xfrm>
          <a:off x="0" y="0"/>
          <a:ext cx="0" cy="0"/>
          <a:chOff x="0" y="0"/>
          <a:chExt cx="0" cy="0"/>
        </a:xfrm>
      </p:grpSpPr>
      <p:sp>
        <p:nvSpPr>
          <p:cNvPr id="349" name="Google Shape;349;p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51" name="Google Shape;351;p5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352" name="Shape 352"/>
        <p:cNvGrpSpPr/>
        <p:nvPr/>
      </p:nvGrpSpPr>
      <p:grpSpPr>
        <a:xfrm>
          <a:off x="0" y="0"/>
          <a:ext cx="0" cy="0"/>
          <a:chOff x="0" y="0"/>
          <a:chExt cx="0" cy="0"/>
        </a:xfrm>
      </p:grpSpPr>
      <p:sp>
        <p:nvSpPr>
          <p:cNvPr id="353" name="Google Shape;353;p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9"/>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355" name="Shape 355"/>
        <p:cNvGrpSpPr/>
        <p:nvPr/>
      </p:nvGrpSpPr>
      <p:grpSpPr>
        <a:xfrm>
          <a:off x="0" y="0"/>
          <a:ext cx="0" cy="0"/>
          <a:chOff x="0" y="0"/>
          <a:chExt cx="0" cy="0"/>
        </a:xfrm>
      </p:grpSpPr>
      <p:sp>
        <p:nvSpPr>
          <p:cNvPr id="356" name="Google Shape;356;p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0"/>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8" name="Google Shape;358;p60"/>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9" name="Google Shape;359;p60"/>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360" name="Shape 360"/>
        <p:cNvGrpSpPr/>
        <p:nvPr/>
      </p:nvGrpSpPr>
      <p:grpSpPr>
        <a:xfrm>
          <a:off x="0" y="0"/>
          <a:ext cx="0" cy="0"/>
          <a:chOff x="0" y="0"/>
          <a:chExt cx="0" cy="0"/>
        </a:xfrm>
      </p:grpSpPr>
      <p:sp>
        <p:nvSpPr>
          <p:cNvPr id="361" name="Google Shape;361;p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61"/>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3" name="Google Shape;363;p61"/>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4" name="Google Shape;364;p61"/>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65" name="Google Shape;365;p61"/>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366" name="Shape 366"/>
        <p:cNvGrpSpPr/>
        <p:nvPr/>
      </p:nvGrpSpPr>
      <p:grpSpPr>
        <a:xfrm>
          <a:off x="0" y="0"/>
          <a:ext cx="0" cy="0"/>
          <a:chOff x="0" y="0"/>
          <a:chExt cx="0" cy="0"/>
        </a:xfrm>
      </p:grpSpPr>
      <p:sp>
        <p:nvSpPr>
          <p:cNvPr id="367" name="Google Shape;367;p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62"/>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9" name="Google Shape;369;p62"/>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70" name="Google Shape;370;p62"/>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71" name="Google Shape;371;p62"/>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372" name="Shape 372"/>
        <p:cNvGrpSpPr/>
        <p:nvPr/>
      </p:nvGrpSpPr>
      <p:grpSpPr>
        <a:xfrm>
          <a:off x="0" y="0"/>
          <a:ext cx="0" cy="0"/>
          <a:chOff x="0" y="0"/>
          <a:chExt cx="0" cy="0"/>
        </a:xfrm>
      </p:grpSpPr>
      <p:sp>
        <p:nvSpPr>
          <p:cNvPr id="373" name="Google Shape;373;p63"/>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74" name="Google Shape;374;p63"/>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75" name="Google Shape;375;p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63"/>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77" name="Google Shape;377;p63"/>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78" name="Google Shape;378;p63"/>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379" name="Shape 379"/>
        <p:cNvGrpSpPr/>
        <p:nvPr/>
      </p:nvGrpSpPr>
      <p:grpSpPr>
        <a:xfrm>
          <a:off x="0" y="0"/>
          <a:ext cx="0" cy="0"/>
          <a:chOff x="0" y="0"/>
          <a:chExt cx="0" cy="0"/>
        </a:xfrm>
      </p:grpSpPr>
      <p:sp>
        <p:nvSpPr>
          <p:cNvPr id="380" name="Google Shape;380;p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4"/>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82" name="Google Shape;382;p64"/>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83" name="Google Shape;383;p6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384" name="Google Shape;384;p6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5" name="Google Shape;385;p64"/>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386" name="Shape 386"/>
        <p:cNvGrpSpPr/>
        <p:nvPr/>
      </p:nvGrpSpPr>
      <p:grpSpPr>
        <a:xfrm>
          <a:off x="0" y="0"/>
          <a:ext cx="0" cy="0"/>
          <a:chOff x="0" y="0"/>
          <a:chExt cx="0" cy="0"/>
        </a:xfrm>
      </p:grpSpPr>
      <p:sp>
        <p:nvSpPr>
          <p:cNvPr id="387" name="Google Shape;387;p6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88" name="Google Shape;388;p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65"/>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90" name="Google Shape;390;p65"/>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91" name="Google Shape;391;p6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392" name="Google Shape;392;p6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93" name="Google Shape;393;p65"/>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394" name="Shape 394"/>
        <p:cNvGrpSpPr/>
        <p:nvPr/>
      </p:nvGrpSpPr>
      <p:grpSpPr>
        <a:xfrm>
          <a:off x="0" y="0"/>
          <a:ext cx="0" cy="0"/>
          <a:chOff x="0" y="0"/>
          <a:chExt cx="0" cy="0"/>
        </a:xfrm>
      </p:grpSpPr>
      <p:sp>
        <p:nvSpPr>
          <p:cNvPr id="395" name="Google Shape;395;p66"/>
          <p:cNvSpPr/>
          <p:nvPr>
            <p:ph idx="2" type="pic"/>
          </p:nvPr>
        </p:nvSpPr>
        <p:spPr>
          <a:xfrm>
            <a:off x="1060638" y="3778692"/>
            <a:ext cx="658500" cy="658500"/>
          </a:xfrm>
          <a:prstGeom prst="ellipse">
            <a:avLst/>
          </a:prstGeom>
          <a:noFill/>
          <a:ln>
            <a:noFill/>
          </a:ln>
        </p:spPr>
      </p:sp>
      <p:sp>
        <p:nvSpPr>
          <p:cNvPr id="396" name="Google Shape;396;p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7" name="Google Shape;397;p66"/>
          <p:cNvPicPr preferRelativeResize="0"/>
          <p:nvPr/>
        </p:nvPicPr>
        <p:blipFill rotWithShape="1">
          <a:blip r:embed="rId2">
            <a:alphaModFix/>
          </a:blip>
          <a:srcRect b="12648" l="0" r="65411" t="0"/>
          <a:stretch/>
        </p:blipFill>
        <p:spPr>
          <a:xfrm flipH="1" rot="-5400000">
            <a:off x="5958563" y="1948538"/>
            <a:ext cx="1817925" cy="4591050"/>
          </a:xfrm>
          <a:prstGeom prst="rect">
            <a:avLst/>
          </a:prstGeom>
          <a:noFill/>
          <a:ln>
            <a:noFill/>
          </a:ln>
        </p:spPr>
      </p:pic>
      <p:pic>
        <p:nvPicPr>
          <p:cNvPr id="398" name="Google Shape;398;p66"/>
          <p:cNvPicPr preferRelativeResize="0"/>
          <p:nvPr/>
        </p:nvPicPr>
        <p:blipFill rotWithShape="1">
          <a:blip r:embed="rId3">
            <a:alphaModFix/>
          </a:blip>
          <a:srcRect b="24" l="0" r="28438" t="37793"/>
          <a:stretch/>
        </p:blipFill>
        <p:spPr>
          <a:xfrm rot="5400000">
            <a:off x="5636975" y="1645997"/>
            <a:ext cx="3773275" cy="3278875"/>
          </a:xfrm>
          <a:prstGeom prst="rect">
            <a:avLst/>
          </a:prstGeom>
          <a:noFill/>
          <a:ln>
            <a:noFill/>
          </a:ln>
        </p:spPr>
      </p:pic>
      <p:sp>
        <p:nvSpPr>
          <p:cNvPr id="399" name="Google Shape;399;p66"/>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0" name="Google Shape;400;p66"/>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401" name="Google Shape;401;p66"/>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402" name="Shape 402"/>
        <p:cNvGrpSpPr/>
        <p:nvPr/>
      </p:nvGrpSpPr>
      <p:grpSpPr>
        <a:xfrm>
          <a:off x="0" y="0"/>
          <a:ext cx="0" cy="0"/>
          <a:chOff x="0" y="0"/>
          <a:chExt cx="0" cy="0"/>
        </a:xfrm>
      </p:grpSpPr>
      <p:sp>
        <p:nvSpPr>
          <p:cNvPr id="403" name="Google Shape;403;p67"/>
          <p:cNvSpPr/>
          <p:nvPr>
            <p:ph idx="2" type="pic"/>
          </p:nvPr>
        </p:nvSpPr>
        <p:spPr>
          <a:xfrm>
            <a:off x="1060638" y="3778692"/>
            <a:ext cx="658500" cy="658500"/>
          </a:xfrm>
          <a:prstGeom prst="ellipse">
            <a:avLst/>
          </a:prstGeom>
          <a:noFill/>
          <a:ln>
            <a:noFill/>
          </a:ln>
        </p:spPr>
      </p:sp>
      <p:sp>
        <p:nvSpPr>
          <p:cNvPr id="404" name="Google Shape;404;p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5" name="Google Shape;405;p67"/>
          <p:cNvPicPr preferRelativeResize="0"/>
          <p:nvPr/>
        </p:nvPicPr>
        <p:blipFill rotWithShape="1">
          <a:blip r:embed="rId2">
            <a:alphaModFix/>
          </a:blip>
          <a:srcRect b="12831" l="0" r="65411" t="0"/>
          <a:stretch/>
        </p:blipFill>
        <p:spPr>
          <a:xfrm flipH="1" rot="-5400000">
            <a:off x="5953800" y="1953300"/>
            <a:ext cx="1817925" cy="4581525"/>
          </a:xfrm>
          <a:prstGeom prst="rect">
            <a:avLst/>
          </a:prstGeom>
          <a:noFill/>
          <a:ln>
            <a:noFill/>
          </a:ln>
        </p:spPr>
      </p:pic>
      <p:sp>
        <p:nvSpPr>
          <p:cNvPr id="406" name="Google Shape;406;p67"/>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7" name="Google Shape;407;p67"/>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408" name="Google Shape;408;p67"/>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409" name="Google Shape;409;p67"/>
          <p:cNvPicPr preferRelativeResize="0"/>
          <p:nvPr/>
        </p:nvPicPr>
        <p:blipFill rotWithShape="1">
          <a:blip r:embed="rId3">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410" name="Shape 410"/>
        <p:cNvGrpSpPr/>
        <p:nvPr/>
      </p:nvGrpSpPr>
      <p:grpSpPr>
        <a:xfrm>
          <a:off x="0" y="0"/>
          <a:ext cx="0" cy="0"/>
          <a:chOff x="0" y="0"/>
          <a:chExt cx="0" cy="0"/>
        </a:xfrm>
      </p:grpSpPr>
      <p:pic>
        <p:nvPicPr>
          <p:cNvPr id="411" name="Google Shape;411;p68"/>
          <p:cNvPicPr preferRelativeResize="0"/>
          <p:nvPr/>
        </p:nvPicPr>
        <p:blipFill rotWithShape="1">
          <a:blip r:embed="rId2">
            <a:alphaModFix/>
          </a:blip>
          <a:srcRect b="33020" l="0" r="0" t="3195"/>
          <a:stretch/>
        </p:blipFill>
        <p:spPr>
          <a:xfrm flipH="1">
            <a:off x="0" y="0"/>
            <a:ext cx="8064750" cy="5143500"/>
          </a:xfrm>
          <a:prstGeom prst="rect">
            <a:avLst/>
          </a:prstGeom>
          <a:noFill/>
          <a:ln>
            <a:noFill/>
          </a:ln>
        </p:spPr>
      </p:pic>
      <p:sp>
        <p:nvSpPr>
          <p:cNvPr id="412" name="Google Shape;412;p68"/>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413" name="Google Shape;413;p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8"/>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68"/>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416" name="Shape 416"/>
        <p:cNvGrpSpPr/>
        <p:nvPr/>
      </p:nvGrpSpPr>
      <p:grpSpPr>
        <a:xfrm>
          <a:off x="0" y="0"/>
          <a:ext cx="0" cy="0"/>
          <a:chOff x="0" y="0"/>
          <a:chExt cx="0" cy="0"/>
        </a:xfrm>
      </p:grpSpPr>
      <p:pic>
        <p:nvPicPr>
          <p:cNvPr id="417" name="Google Shape;417;p69"/>
          <p:cNvPicPr preferRelativeResize="0"/>
          <p:nvPr/>
        </p:nvPicPr>
        <p:blipFill rotWithShape="1">
          <a:blip r:embed="rId2">
            <a:alphaModFix/>
          </a:blip>
          <a:srcRect b="33022" l="0" r="0" t="3201"/>
          <a:stretch/>
        </p:blipFill>
        <p:spPr>
          <a:xfrm flipH="1">
            <a:off x="-125" y="0"/>
            <a:ext cx="8065000" cy="5143500"/>
          </a:xfrm>
          <a:prstGeom prst="rect">
            <a:avLst/>
          </a:prstGeom>
          <a:noFill/>
          <a:ln>
            <a:noFill/>
          </a:ln>
        </p:spPr>
      </p:pic>
      <p:sp>
        <p:nvSpPr>
          <p:cNvPr id="418" name="Google Shape;418;p69"/>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419" name="Google Shape;419;p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69"/>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422" name="Shape 422"/>
        <p:cNvGrpSpPr/>
        <p:nvPr/>
      </p:nvGrpSpPr>
      <p:grpSpPr>
        <a:xfrm>
          <a:off x="0" y="0"/>
          <a:ext cx="0" cy="0"/>
          <a:chOff x="0" y="0"/>
          <a:chExt cx="0" cy="0"/>
        </a:xfrm>
      </p:grpSpPr>
      <p:sp>
        <p:nvSpPr>
          <p:cNvPr id="423" name="Google Shape;423;p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4" name="Google Shape;424;p70"/>
          <p:cNvPicPr preferRelativeResize="0"/>
          <p:nvPr/>
        </p:nvPicPr>
        <p:blipFill rotWithShape="1">
          <a:blip r:embed="rId2">
            <a:alphaModFix/>
          </a:blip>
          <a:srcRect b="40666" l="-221" r="11537" t="5802"/>
          <a:stretch/>
        </p:blipFill>
        <p:spPr>
          <a:xfrm>
            <a:off x="622725" y="0"/>
            <a:ext cx="8521275" cy="5143500"/>
          </a:xfrm>
          <a:prstGeom prst="rect">
            <a:avLst/>
          </a:prstGeom>
          <a:noFill/>
          <a:ln>
            <a:noFill/>
          </a:ln>
        </p:spPr>
      </p:pic>
      <p:sp>
        <p:nvSpPr>
          <p:cNvPr id="425" name="Google Shape;425;p70"/>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426" name="Shape 426"/>
        <p:cNvGrpSpPr/>
        <p:nvPr/>
      </p:nvGrpSpPr>
      <p:grpSpPr>
        <a:xfrm>
          <a:off x="0" y="0"/>
          <a:ext cx="0" cy="0"/>
          <a:chOff x="0" y="0"/>
          <a:chExt cx="0" cy="0"/>
        </a:xfrm>
      </p:grpSpPr>
      <p:sp>
        <p:nvSpPr>
          <p:cNvPr id="427" name="Google Shape;427;p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8" name="Google Shape;428;p71"/>
          <p:cNvPicPr preferRelativeResize="0"/>
          <p:nvPr/>
        </p:nvPicPr>
        <p:blipFill rotWithShape="1">
          <a:blip r:embed="rId2">
            <a:alphaModFix/>
          </a:blip>
          <a:srcRect b="28155" l="0" r="73295" t="0"/>
          <a:stretch/>
        </p:blipFill>
        <p:spPr>
          <a:xfrm flipH="1">
            <a:off x="-28575" y="1042925"/>
            <a:ext cx="1524225" cy="4100575"/>
          </a:xfrm>
          <a:prstGeom prst="rect">
            <a:avLst/>
          </a:prstGeom>
          <a:noFill/>
          <a:ln>
            <a:noFill/>
          </a:ln>
        </p:spPr>
      </p:pic>
      <p:pic>
        <p:nvPicPr>
          <p:cNvPr id="429" name="Google Shape;429;p71"/>
          <p:cNvPicPr preferRelativeResize="0"/>
          <p:nvPr/>
        </p:nvPicPr>
        <p:blipFill rotWithShape="1">
          <a:blip r:embed="rId3">
            <a:alphaModFix/>
          </a:blip>
          <a:srcRect b="70739" l="31605" r="0" t="0"/>
          <a:stretch/>
        </p:blipFill>
        <p:spPr>
          <a:xfrm rot="5400000">
            <a:off x="-1350588" y="1283913"/>
            <a:ext cx="4620800" cy="1976775"/>
          </a:xfrm>
          <a:prstGeom prst="rect">
            <a:avLst/>
          </a:prstGeom>
          <a:noFill/>
          <a:ln>
            <a:noFill/>
          </a:ln>
        </p:spPr>
      </p:pic>
      <p:sp>
        <p:nvSpPr>
          <p:cNvPr id="430" name="Google Shape;430;p71"/>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431" name="Shape 431"/>
        <p:cNvGrpSpPr/>
        <p:nvPr/>
      </p:nvGrpSpPr>
      <p:grpSpPr>
        <a:xfrm>
          <a:off x="0" y="0"/>
          <a:ext cx="0" cy="0"/>
          <a:chOff x="0" y="0"/>
          <a:chExt cx="0" cy="0"/>
        </a:xfrm>
      </p:grpSpPr>
      <p:sp>
        <p:nvSpPr>
          <p:cNvPr id="432" name="Google Shape;432;p72"/>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33" name="Google Shape;433;p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2"/>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35" name="Google Shape;435;p72"/>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6" name="Google Shape;436;p72"/>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7" name="Google Shape;437;p72"/>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8" name="Google Shape;438;p72"/>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9" name="Google Shape;439;p72"/>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40" name="Google Shape;440;p72"/>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41" name="Google Shape;441;p72"/>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2" name="Google Shape;442;p72"/>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443" name="Shape 443"/>
        <p:cNvGrpSpPr/>
        <p:nvPr/>
      </p:nvGrpSpPr>
      <p:grpSpPr>
        <a:xfrm>
          <a:off x="0" y="0"/>
          <a:ext cx="0" cy="0"/>
          <a:chOff x="0" y="0"/>
          <a:chExt cx="0" cy="0"/>
        </a:xfrm>
      </p:grpSpPr>
      <p:sp>
        <p:nvSpPr>
          <p:cNvPr id="444" name="Google Shape;444;p73"/>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5" name="Google Shape;445;p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3"/>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47" name="Google Shape;447;p73"/>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48" name="Google Shape;448;p73"/>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49" name="Google Shape;449;p73"/>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0" name="Google Shape;450;p73"/>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1" name="Google Shape;451;p73"/>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2" name="Google Shape;452;p73"/>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3" name="Google Shape;453;p73"/>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4" name="Google Shape;454;p73"/>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5" name="Google Shape;455;p73"/>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6" name="Google Shape;456;p73"/>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7" name="Google Shape;457;p73"/>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458" name="Shape 458"/>
        <p:cNvGrpSpPr/>
        <p:nvPr/>
      </p:nvGrpSpPr>
      <p:grpSpPr>
        <a:xfrm>
          <a:off x="0" y="0"/>
          <a:ext cx="0" cy="0"/>
          <a:chOff x="0" y="0"/>
          <a:chExt cx="0" cy="0"/>
        </a:xfrm>
      </p:grpSpPr>
      <p:sp>
        <p:nvSpPr>
          <p:cNvPr id="459" name="Google Shape;459;p74"/>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0" name="Google Shape;460;p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4"/>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2" name="Google Shape;462;p74"/>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3" name="Google Shape;463;p74"/>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4" name="Google Shape;464;p74"/>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5" name="Google Shape;465;p74"/>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6" name="Google Shape;466;p74"/>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7" name="Google Shape;467;p74"/>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8" name="Google Shape;468;p74"/>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 name="Google Shape;469;p74"/>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470" name="Shape 470"/>
        <p:cNvGrpSpPr/>
        <p:nvPr/>
      </p:nvGrpSpPr>
      <p:grpSpPr>
        <a:xfrm>
          <a:off x="0" y="0"/>
          <a:ext cx="0" cy="0"/>
          <a:chOff x="0" y="0"/>
          <a:chExt cx="0" cy="0"/>
        </a:xfrm>
      </p:grpSpPr>
      <p:sp>
        <p:nvSpPr>
          <p:cNvPr id="471" name="Google Shape;471;p75"/>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 name="Google Shape;472;p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74" name="Google Shape;474;p75"/>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5" name="Google Shape;475;p75"/>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6" name="Google Shape;476;p75"/>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7" name="Google Shape;477;p75"/>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78" name="Google Shape;478;p75"/>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9" name="Google Shape;479;p75"/>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0" name="Google Shape;480;p75"/>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1" name="Google Shape;481;p75"/>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2" name="Google Shape;482;p75"/>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3" name="Google Shape;483;p75"/>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4" name="Google Shape;484;p75"/>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485" name="Shape 485"/>
        <p:cNvGrpSpPr/>
        <p:nvPr/>
      </p:nvGrpSpPr>
      <p:grpSpPr>
        <a:xfrm>
          <a:off x="0" y="0"/>
          <a:ext cx="0" cy="0"/>
          <a:chOff x="0" y="0"/>
          <a:chExt cx="0" cy="0"/>
        </a:xfrm>
      </p:grpSpPr>
      <p:sp>
        <p:nvSpPr>
          <p:cNvPr id="486" name="Google Shape;486;p76"/>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7" name="Google Shape;487;p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6"/>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89" name="Google Shape;489;p76"/>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0" name="Google Shape;490;p76"/>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1" name="Google Shape;491;p76"/>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2" name="Google Shape;492;p76"/>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493" name="Shape 493"/>
        <p:cNvGrpSpPr/>
        <p:nvPr/>
      </p:nvGrpSpPr>
      <p:grpSpPr>
        <a:xfrm>
          <a:off x="0" y="0"/>
          <a:ext cx="0" cy="0"/>
          <a:chOff x="0" y="0"/>
          <a:chExt cx="0" cy="0"/>
        </a:xfrm>
      </p:grpSpPr>
      <p:sp>
        <p:nvSpPr>
          <p:cNvPr id="494" name="Google Shape;494;p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6" name="Google Shape;496;p77"/>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7" name="Google Shape;497;p77"/>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8" name="Google Shape;498;p77"/>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9" name="Google Shape;499;p77"/>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0" name="Google Shape;500;p77"/>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1" name="Google Shape;501;p77"/>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502" name="Shape 502"/>
        <p:cNvGrpSpPr/>
        <p:nvPr/>
      </p:nvGrpSpPr>
      <p:grpSpPr>
        <a:xfrm>
          <a:off x="0" y="0"/>
          <a:ext cx="0" cy="0"/>
          <a:chOff x="0" y="0"/>
          <a:chExt cx="0" cy="0"/>
        </a:xfrm>
      </p:grpSpPr>
      <p:sp>
        <p:nvSpPr>
          <p:cNvPr id="503" name="Google Shape;503;p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78"/>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05" name="Google Shape;505;p78"/>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 name="Google Shape;506;p78"/>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7" name="Google Shape;507;p78"/>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8" name="Google Shape;508;p78"/>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9" name="Google Shape;509;p78"/>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0" name="Google Shape;510;p78"/>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11" name="Google Shape;511;p78"/>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2" name="Google Shape;512;p78"/>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3" name="Google Shape;513;p78"/>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514" name="Shape 514"/>
        <p:cNvGrpSpPr/>
        <p:nvPr/>
      </p:nvGrpSpPr>
      <p:grpSpPr>
        <a:xfrm>
          <a:off x="0" y="0"/>
          <a:ext cx="0" cy="0"/>
          <a:chOff x="0" y="0"/>
          <a:chExt cx="0" cy="0"/>
        </a:xfrm>
      </p:grpSpPr>
      <p:sp>
        <p:nvSpPr>
          <p:cNvPr id="515" name="Google Shape;515;p7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16" name="Google Shape;516;p79"/>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7" name="Google Shape;517;p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7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19" name="Google Shape;519;p7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0" name="Google Shape;520;p79"/>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21" name="Google Shape;521;p79"/>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2" name="Google Shape;522;p79"/>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523" name="Google Shape;523;p79"/>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24" name="Google Shape;524;p79"/>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525" name="Shape 525"/>
        <p:cNvGrpSpPr/>
        <p:nvPr/>
      </p:nvGrpSpPr>
      <p:grpSpPr>
        <a:xfrm>
          <a:off x="0" y="0"/>
          <a:ext cx="0" cy="0"/>
          <a:chOff x="0" y="0"/>
          <a:chExt cx="0" cy="0"/>
        </a:xfrm>
      </p:grpSpPr>
      <p:sp>
        <p:nvSpPr>
          <p:cNvPr id="526" name="Google Shape;526;p8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27" name="Google Shape;527;p80"/>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28" name="Google Shape;528;p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0" name="Google Shape;530;p8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1" name="Google Shape;531;p8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32" name="Google Shape;532;p80"/>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533" name="Shape 533"/>
        <p:cNvGrpSpPr/>
        <p:nvPr/>
      </p:nvGrpSpPr>
      <p:grpSpPr>
        <a:xfrm>
          <a:off x="0" y="0"/>
          <a:ext cx="0" cy="0"/>
          <a:chOff x="0" y="0"/>
          <a:chExt cx="0" cy="0"/>
        </a:xfrm>
      </p:grpSpPr>
      <p:sp>
        <p:nvSpPr>
          <p:cNvPr id="534" name="Google Shape;534;p8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35" name="Google Shape;535;p81"/>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36" name="Google Shape;536;p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8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8" name="Google Shape;538;p8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9" name="Google Shape;539;p8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40" name="Google Shape;540;p81"/>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1" name="Google Shape;541;p81"/>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2" name="Google Shape;542;p81"/>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3" name="Google Shape;543;p81"/>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4" name="Google Shape;544;p81"/>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5" name="Google Shape;545;p81"/>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no badge left, three small icon statements right 1">
  <p:cSld name="CUSTOM_6_1_1_1_1_1_1_1_1_1_1_1_1_1_1_1_1_1_1_1_1_1_1_1_1_1_1_1_1_1_1_1_1_1_1_1_1_1_1_1_1_1_1_1_1_1_1_1_1_1_1_1_1_2">
    <p:bg>
      <p:bgPr>
        <a:solidFill>
          <a:schemeClr val="lt1"/>
        </a:solidFill>
      </p:bgPr>
    </p:bg>
    <p:spTree>
      <p:nvGrpSpPr>
        <p:cNvPr id="546" name="Shape 546"/>
        <p:cNvGrpSpPr/>
        <p:nvPr/>
      </p:nvGrpSpPr>
      <p:grpSpPr>
        <a:xfrm>
          <a:off x="0" y="0"/>
          <a:ext cx="0" cy="0"/>
          <a:chOff x="0" y="0"/>
          <a:chExt cx="0" cy="0"/>
        </a:xfrm>
      </p:grpSpPr>
      <p:sp>
        <p:nvSpPr>
          <p:cNvPr id="547" name="Google Shape;547;p8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48" name="Google Shape;548;p82"/>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9" name="Google Shape;549;p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82"/>
          <p:cNvSpPr txBox="1"/>
          <p:nvPr>
            <p:ph idx="2"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51" name="Google Shape;551;p82"/>
          <p:cNvSpPr txBox="1"/>
          <p:nvPr>
            <p:ph idx="3"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2" name="Google Shape;552;p82"/>
          <p:cNvSpPr txBox="1"/>
          <p:nvPr>
            <p:ph idx="4"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3" name="Google Shape;553;p82"/>
          <p:cNvSpPr txBox="1"/>
          <p:nvPr>
            <p:ph idx="5"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4" name="Google Shape;554;p82"/>
          <p:cNvSpPr txBox="1"/>
          <p:nvPr>
            <p:ph idx="6"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5" name="Google Shape;555;p82"/>
          <p:cNvSpPr txBox="1"/>
          <p:nvPr>
            <p:ph idx="7"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6" name="Google Shape;556;p82"/>
          <p:cNvSpPr txBox="1"/>
          <p:nvPr>
            <p:ph idx="8"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557" name="Shape 557"/>
        <p:cNvGrpSpPr/>
        <p:nvPr/>
      </p:nvGrpSpPr>
      <p:grpSpPr>
        <a:xfrm>
          <a:off x="0" y="0"/>
          <a:ext cx="0" cy="0"/>
          <a:chOff x="0" y="0"/>
          <a:chExt cx="0" cy="0"/>
        </a:xfrm>
      </p:grpSpPr>
      <p:pic>
        <p:nvPicPr>
          <p:cNvPr id="558" name="Google Shape;558;p83"/>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59" name="Google Shape;559;p83"/>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pic>
        <p:nvPicPr>
          <p:cNvPr id="560" name="Google Shape;560;p83"/>
          <p:cNvPicPr preferRelativeResize="0"/>
          <p:nvPr/>
        </p:nvPicPr>
        <p:blipFill>
          <a:blip r:embed="rId4">
            <a:alphaModFix/>
          </a:blip>
          <a:stretch>
            <a:fillRect/>
          </a:stretch>
        </p:blipFill>
        <p:spPr>
          <a:xfrm>
            <a:off x="1413525" y="1901025"/>
            <a:ext cx="2492500" cy="2761150"/>
          </a:xfrm>
          <a:prstGeom prst="rect">
            <a:avLst/>
          </a:prstGeom>
          <a:noFill/>
          <a:ln>
            <a:noFill/>
          </a:ln>
        </p:spPr>
      </p:pic>
      <p:sp>
        <p:nvSpPr>
          <p:cNvPr id="561" name="Google Shape;561;p8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62" name="Google Shape;562;p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563" name="Shape 563"/>
        <p:cNvGrpSpPr/>
        <p:nvPr/>
      </p:nvGrpSpPr>
      <p:grpSpPr>
        <a:xfrm>
          <a:off x="0" y="0"/>
          <a:ext cx="0" cy="0"/>
          <a:chOff x="0" y="0"/>
          <a:chExt cx="0" cy="0"/>
        </a:xfrm>
      </p:grpSpPr>
      <p:pic>
        <p:nvPicPr>
          <p:cNvPr id="564" name="Google Shape;564;p84"/>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65" name="Google Shape;565;p84"/>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66" name="Google Shape;566;p8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67" name="Google Shape;567;p84"/>
          <p:cNvPicPr preferRelativeResize="0"/>
          <p:nvPr/>
        </p:nvPicPr>
        <p:blipFill>
          <a:blip r:embed="rId4">
            <a:alphaModFix/>
          </a:blip>
          <a:stretch>
            <a:fillRect/>
          </a:stretch>
        </p:blipFill>
        <p:spPr>
          <a:xfrm>
            <a:off x="847625" y="1597800"/>
            <a:ext cx="3077900" cy="3077900"/>
          </a:xfrm>
          <a:prstGeom prst="rect">
            <a:avLst/>
          </a:prstGeom>
          <a:noFill/>
          <a:ln>
            <a:noFill/>
          </a:ln>
        </p:spPr>
      </p:pic>
      <p:sp>
        <p:nvSpPr>
          <p:cNvPr id="568" name="Google Shape;568;p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569" name="Shape 569"/>
        <p:cNvGrpSpPr/>
        <p:nvPr/>
      </p:nvGrpSpPr>
      <p:grpSpPr>
        <a:xfrm>
          <a:off x="0" y="0"/>
          <a:ext cx="0" cy="0"/>
          <a:chOff x="0" y="0"/>
          <a:chExt cx="0" cy="0"/>
        </a:xfrm>
      </p:grpSpPr>
      <p:sp>
        <p:nvSpPr>
          <p:cNvPr id="570" name="Google Shape;570;p8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71" name="Google Shape;571;p85"/>
          <p:cNvPicPr preferRelativeResize="0"/>
          <p:nvPr/>
        </p:nvPicPr>
        <p:blipFill>
          <a:blip r:embed="rId2">
            <a:alphaModFix/>
          </a:blip>
          <a:stretch>
            <a:fillRect/>
          </a:stretch>
        </p:blipFill>
        <p:spPr>
          <a:xfrm>
            <a:off x="1059850" y="1961400"/>
            <a:ext cx="3081527" cy="2475757"/>
          </a:xfrm>
          <a:prstGeom prst="rect">
            <a:avLst/>
          </a:prstGeom>
          <a:noFill/>
          <a:ln>
            <a:noFill/>
          </a:ln>
        </p:spPr>
      </p:pic>
      <p:sp>
        <p:nvSpPr>
          <p:cNvPr id="572" name="Google Shape;572;p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3" name="Google Shape;573;p85"/>
          <p:cNvPicPr preferRelativeResize="0"/>
          <p:nvPr/>
        </p:nvPicPr>
        <p:blipFill rotWithShape="1">
          <a:blip r:embed="rId3">
            <a:alphaModFix/>
          </a:blip>
          <a:srcRect b="-4577" l="0" r="26991" t="31456"/>
          <a:stretch/>
        </p:blipFill>
        <p:spPr>
          <a:xfrm flipH="1">
            <a:off x="-34750" y="0"/>
            <a:ext cx="4037150" cy="4043525"/>
          </a:xfrm>
          <a:prstGeom prst="rect">
            <a:avLst/>
          </a:prstGeom>
          <a:noFill/>
          <a:ln>
            <a:noFill/>
          </a:ln>
        </p:spPr>
      </p:pic>
      <p:pic>
        <p:nvPicPr>
          <p:cNvPr id="574" name="Google Shape;574;p85"/>
          <p:cNvPicPr preferRelativeResize="0"/>
          <p:nvPr/>
        </p:nvPicPr>
        <p:blipFill rotWithShape="1">
          <a:blip r:embed="rId4">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ta Lake 1">
  <p:cSld name="CUSTOM_6_1_1_1_1_1_1_1_1_1_1_1_1_1_1_1_1_1_1_1_1_1_1_1_1_1_1_1_1_1_1_1_1_1_1_1_1_1_1_1_1_1_1_1_1_1_1_1_1_1_1_1_1_1_2_1_1">
    <p:bg>
      <p:bgPr>
        <a:solidFill>
          <a:schemeClr val="lt1"/>
        </a:solidFill>
      </p:bgPr>
    </p:bg>
    <p:spTree>
      <p:nvGrpSpPr>
        <p:cNvPr id="575" name="Shape 575"/>
        <p:cNvGrpSpPr/>
        <p:nvPr/>
      </p:nvGrpSpPr>
      <p:grpSpPr>
        <a:xfrm>
          <a:off x="0" y="0"/>
          <a:ext cx="0" cy="0"/>
          <a:chOff x="0" y="0"/>
          <a:chExt cx="0" cy="0"/>
        </a:xfrm>
      </p:grpSpPr>
      <p:sp>
        <p:nvSpPr>
          <p:cNvPr id="576" name="Google Shape;576;p8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77" name="Google Shape;577;p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8" name="Google Shape;578;p86"/>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79" name="Google Shape;579;p86"/>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0" name="Google Shape;580;p86"/>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Atlas Data Lake</a:t>
            </a:r>
            <a:endParaRPr sz="4000">
              <a:solidFill>
                <a:srgbClr val="434343"/>
              </a:solidFill>
              <a:latin typeface="Lexend Deca Light"/>
              <a:ea typeface="Lexend Deca Light"/>
              <a:cs typeface="Lexend Deca Light"/>
              <a:sym typeface="Lexend Deca Light"/>
            </a:endParaRPr>
          </a:p>
        </p:txBody>
      </p:sp>
      <p:pic>
        <p:nvPicPr>
          <p:cNvPr id="581" name="Google Shape;581;p86"/>
          <p:cNvPicPr preferRelativeResize="0"/>
          <p:nvPr/>
        </p:nvPicPr>
        <p:blipFill>
          <a:blip r:embed="rId4">
            <a:alphaModFix/>
          </a:blip>
          <a:stretch>
            <a:fillRect/>
          </a:stretch>
        </p:blipFill>
        <p:spPr>
          <a:xfrm>
            <a:off x="171775" y="892000"/>
            <a:ext cx="4836500" cy="386862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orkload Isolation">
  <p:cSld name="CUSTOM_6_1_1_1_1_1_1_1_1_1_1_1_1_1_1_1_1_1_1_1_1_1_1_1_1_1_1_1_1_1_1_1_1_1_1_1_1_1_1_1_1_1_1_1_1_1_1_1_1_1_1_1_1_1_2_1_1_1">
    <p:bg>
      <p:bgPr>
        <a:solidFill>
          <a:schemeClr val="lt1"/>
        </a:solidFill>
      </p:bgPr>
    </p:bg>
    <p:spTree>
      <p:nvGrpSpPr>
        <p:cNvPr id="582" name="Shape 582"/>
        <p:cNvGrpSpPr/>
        <p:nvPr/>
      </p:nvGrpSpPr>
      <p:grpSpPr>
        <a:xfrm>
          <a:off x="0" y="0"/>
          <a:ext cx="0" cy="0"/>
          <a:chOff x="0" y="0"/>
          <a:chExt cx="0" cy="0"/>
        </a:xfrm>
      </p:grpSpPr>
      <p:sp>
        <p:nvSpPr>
          <p:cNvPr id="583" name="Google Shape;583;p8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84" name="Google Shape;584;p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85" name="Google Shape;585;p87"/>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86" name="Google Shape;586;p87"/>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7" name="Google Shape;587;p87"/>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Workload Isolation</a:t>
            </a:r>
            <a:endParaRPr sz="4000">
              <a:solidFill>
                <a:srgbClr val="434343"/>
              </a:solidFill>
              <a:latin typeface="Lexend Deca Light"/>
              <a:ea typeface="Lexend Deca Light"/>
              <a:cs typeface="Lexend Deca Light"/>
              <a:sym typeface="Lexend Deca Light"/>
            </a:endParaRPr>
          </a:p>
        </p:txBody>
      </p:sp>
      <p:pic>
        <p:nvPicPr>
          <p:cNvPr id="588" name="Google Shape;588;p87"/>
          <p:cNvPicPr preferRelativeResize="0"/>
          <p:nvPr/>
        </p:nvPicPr>
        <p:blipFill>
          <a:blip r:embed="rId4">
            <a:alphaModFix/>
          </a:blip>
          <a:stretch>
            <a:fillRect/>
          </a:stretch>
        </p:blipFill>
        <p:spPr>
          <a:xfrm>
            <a:off x="1666292" y="1730192"/>
            <a:ext cx="2066501" cy="2066501"/>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589" name="Shape 589"/>
        <p:cNvGrpSpPr/>
        <p:nvPr/>
      </p:nvGrpSpPr>
      <p:grpSpPr>
        <a:xfrm>
          <a:off x="0" y="0"/>
          <a:ext cx="0" cy="0"/>
          <a:chOff x="0" y="0"/>
          <a:chExt cx="0" cy="0"/>
        </a:xfrm>
      </p:grpSpPr>
      <p:sp>
        <p:nvSpPr>
          <p:cNvPr id="590" name="Google Shape;590;p8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1" name="Google Shape;591;p8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2" name="Google Shape;592;p8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593" name="Google Shape;593;p8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94" name="Google Shape;594;p8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5" name="Google Shape;595;p8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96" name="Google Shape;596;p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597" name="Shape 597"/>
        <p:cNvGrpSpPr/>
        <p:nvPr/>
      </p:nvGrpSpPr>
      <p:grpSpPr>
        <a:xfrm>
          <a:off x="0" y="0"/>
          <a:ext cx="0" cy="0"/>
          <a:chOff x="0" y="0"/>
          <a:chExt cx="0" cy="0"/>
        </a:xfrm>
      </p:grpSpPr>
      <p:sp>
        <p:nvSpPr>
          <p:cNvPr id="598" name="Google Shape;598;p8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9" name="Google Shape;599;p8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8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1" name="Google Shape;601;p8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2" name="Google Shape;602;p8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03" name="Google Shape;603;p89"/>
          <p:cNvPicPr preferRelativeResize="0"/>
          <p:nvPr/>
        </p:nvPicPr>
        <p:blipFill>
          <a:blip r:embed="rId2">
            <a:alphaModFix/>
          </a:blip>
          <a:stretch>
            <a:fillRect/>
          </a:stretch>
        </p:blipFill>
        <p:spPr>
          <a:xfrm>
            <a:off x="1189613" y="2400299"/>
            <a:ext cx="2192774" cy="2028485"/>
          </a:xfrm>
          <a:prstGeom prst="rect">
            <a:avLst/>
          </a:prstGeom>
          <a:noFill/>
          <a:ln>
            <a:noFill/>
          </a:ln>
        </p:spPr>
      </p:pic>
      <p:sp>
        <p:nvSpPr>
          <p:cNvPr id="604" name="Google Shape;604;p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605" name="Shape 605"/>
        <p:cNvGrpSpPr/>
        <p:nvPr/>
      </p:nvGrpSpPr>
      <p:grpSpPr>
        <a:xfrm>
          <a:off x="0" y="0"/>
          <a:ext cx="0" cy="0"/>
          <a:chOff x="0" y="0"/>
          <a:chExt cx="0" cy="0"/>
        </a:xfrm>
      </p:grpSpPr>
      <p:sp>
        <p:nvSpPr>
          <p:cNvPr id="606" name="Google Shape;606;p9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7" name="Google Shape;607;p9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9" name="Google Shape;609;p9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0" name="Google Shape;610;p9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11" name="Google Shape;611;p9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12" name="Google Shape;612;p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613" name="Shape 613"/>
        <p:cNvGrpSpPr/>
        <p:nvPr/>
      </p:nvGrpSpPr>
      <p:grpSpPr>
        <a:xfrm>
          <a:off x="0" y="0"/>
          <a:ext cx="0" cy="0"/>
          <a:chOff x="0" y="0"/>
          <a:chExt cx="0" cy="0"/>
        </a:xfrm>
      </p:grpSpPr>
      <p:sp>
        <p:nvSpPr>
          <p:cNvPr id="614" name="Google Shape;614;p91"/>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15" name="Google Shape;615;p91"/>
          <p:cNvPicPr preferRelativeResize="0"/>
          <p:nvPr/>
        </p:nvPicPr>
        <p:blipFill>
          <a:blip r:embed="rId2">
            <a:alphaModFix/>
          </a:blip>
          <a:stretch>
            <a:fillRect/>
          </a:stretch>
        </p:blipFill>
        <p:spPr>
          <a:xfrm>
            <a:off x="698900" y="1745925"/>
            <a:ext cx="3174200" cy="3174200"/>
          </a:xfrm>
          <a:prstGeom prst="rect">
            <a:avLst/>
          </a:prstGeom>
          <a:noFill/>
          <a:ln>
            <a:noFill/>
          </a:ln>
        </p:spPr>
      </p:pic>
      <p:sp>
        <p:nvSpPr>
          <p:cNvPr id="616" name="Google Shape;616;p91"/>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17" name="Google Shape;617;p91"/>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8" name="Google Shape;618;p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619" name="Shape 619"/>
        <p:cNvGrpSpPr/>
        <p:nvPr/>
      </p:nvGrpSpPr>
      <p:grpSpPr>
        <a:xfrm>
          <a:off x="0" y="0"/>
          <a:ext cx="0" cy="0"/>
          <a:chOff x="0" y="0"/>
          <a:chExt cx="0" cy="0"/>
        </a:xfrm>
      </p:grpSpPr>
      <p:sp>
        <p:nvSpPr>
          <p:cNvPr id="620" name="Google Shape;620;p9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2"/>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2" name="Google Shape;622;p92"/>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3" name="Google Shape;623;p92"/>
          <p:cNvPicPr preferRelativeResize="0"/>
          <p:nvPr/>
        </p:nvPicPr>
        <p:blipFill>
          <a:blip r:embed="rId2">
            <a:alphaModFix/>
          </a:blip>
          <a:stretch>
            <a:fillRect/>
          </a:stretch>
        </p:blipFill>
        <p:spPr>
          <a:xfrm>
            <a:off x="751662" y="1874850"/>
            <a:ext cx="3068824" cy="2840667"/>
          </a:xfrm>
          <a:prstGeom prst="rect">
            <a:avLst/>
          </a:prstGeom>
          <a:noFill/>
          <a:ln>
            <a:noFill/>
          </a:ln>
        </p:spPr>
      </p:pic>
      <p:sp>
        <p:nvSpPr>
          <p:cNvPr id="624" name="Google Shape;624;p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625" name="Shape 625"/>
        <p:cNvGrpSpPr/>
        <p:nvPr/>
      </p:nvGrpSpPr>
      <p:grpSpPr>
        <a:xfrm>
          <a:off x="0" y="0"/>
          <a:ext cx="0" cy="0"/>
          <a:chOff x="0" y="0"/>
          <a:chExt cx="0" cy="0"/>
        </a:xfrm>
      </p:grpSpPr>
      <p:sp>
        <p:nvSpPr>
          <p:cNvPr id="626" name="Google Shape;626;p93"/>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3"/>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8" name="Google Shape;628;p93"/>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9" name="Google Shape;629;p93"/>
          <p:cNvPicPr preferRelativeResize="0"/>
          <p:nvPr/>
        </p:nvPicPr>
        <p:blipFill>
          <a:blip r:embed="rId2">
            <a:alphaModFix/>
          </a:blip>
          <a:stretch>
            <a:fillRect/>
          </a:stretch>
        </p:blipFill>
        <p:spPr>
          <a:xfrm>
            <a:off x="751662" y="1863775"/>
            <a:ext cx="3068825" cy="2879364"/>
          </a:xfrm>
          <a:prstGeom prst="rect">
            <a:avLst/>
          </a:prstGeom>
          <a:noFill/>
          <a:ln>
            <a:noFill/>
          </a:ln>
        </p:spPr>
      </p:pic>
      <p:sp>
        <p:nvSpPr>
          <p:cNvPr id="630" name="Google Shape;630;p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631" name="Shape 631"/>
        <p:cNvGrpSpPr/>
        <p:nvPr/>
      </p:nvGrpSpPr>
      <p:grpSpPr>
        <a:xfrm>
          <a:off x="0" y="0"/>
          <a:ext cx="0" cy="0"/>
          <a:chOff x="0" y="0"/>
          <a:chExt cx="0" cy="0"/>
        </a:xfrm>
      </p:grpSpPr>
      <p:sp>
        <p:nvSpPr>
          <p:cNvPr id="632" name="Google Shape;632;p9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33" name="Google Shape;633;p94"/>
          <p:cNvPicPr preferRelativeResize="0"/>
          <p:nvPr/>
        </p:nvPicPr>
        <p:blipFill>
          <a:blip r:embed="rId2">
            <a:alphaModFix/>
          </a:blip>
          <a:stretch>
            <a:fillRect/>
          </a:stretch>
        </p:blipFill>
        <p:spPr>
          <a:xfrm>
            <a:off x="622725" y="598438"/>
            <a:ext cx="3946651" cy="3946623"/>
          </a:xfrm>
          <a:prstGeom prst="rect">
            <a:avLst/>
          </a:prstGeom>
          <a:noFill/>
          <a:ln>
            <a:noFill/>
          </a:ln>
        </p:spPr>
      </p:pic>
      <p:sp>
        <p:nvSpPr>
          <p:cNvPr id="634" name="Google Shape;634;p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635" name="Shape 635"/>
        <p:cNvGrpSpPr/>
        <p:nvPr/>
      </p:nvGrpSpPr>
      <p:grpSpPr>
        <a:xfrm>
          <a:off x="0" y="0"/>
          <a:ext cx="0" cy="0"/>
          <a:chOff x="0" y="0"/>
          <a:chExt cx="0" cy="0"/>
        </a:xfrm>
      </p:grpSpPr>
      <p:sp>
        <p:nvSpPr>
          <p:cNvPr id="636" name="Google Shape;636;p9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37" name="Google Shape;637;p95"/>
          <p:cNvPicPr preferRelativeResize="0"/>
          <p:nvPr/>
        </p:nvPicPr>
        <p:blipFill rotWithShape="1">
          <a:blip r:embed="rId2">
            <a:alphaModFix/>
          </a:blip>
          <a:srcRect b="0" l="12648" r="0" t="0"/>
          <a:stretch/>
        </p:blipFill>
        <p:spPr>
          <a:xfrm>
            <a:off x="0" y="323925"/>
            <a:ext cx="4130449" cy="4377100"/>
          </a:xfrm>
          <a:prstGeom prst="rect">
            <a:avLst/>
          </a:prstGeom>
          <a:noFill/>
          <a:ln>
            <a:noFill/>
          </a:ln>
        </p:spPr>
      </p:pic>
      <p:sp>
        <p:nvSpPr>
          <p:cNvPr id="638" name="Google Shape;638;p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639" name="Shape 639"/>
        <p:cNvGrpSpPr/>
        <p:nvPr/>
      </p:nvGrpSpPr>
      <p:grpSpPr>
        <a:xfrm>
          <a:off x="0" y="0"/>
          <a:ext cx="0" cy="0"/>
          <a:chOff x="0" y="0"/>
          <a:chExt cx="0" cy="0"/>
        </a:xfrm>
      </p:grpSpPr>
      <p:sp>
        <p:nvSpPr>
          <p:cNvPr id="640" name="Google Shape;640;p9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41" name="Google Shape;641;p96"/>
          <p:cNvPicPr preferRelativeResize="0"/>
          <p:nvPr/>
        </p:nvPicPr>
        <p:blipFill rotWithShape="1">
          <a:blip r:embed="rId2">
            <a:alphaModFix/>
          </a:blip>
          <a:srcRect b="0" l="9518" r="0" t="0"/>
          <a:stretch/>
        </p:blipFill>
        <p:spPr>
          <a:xfrm>
            <a:off x="-225" y="615750"/>
            <a:ext cx="4133326" cy="4286225"/>
          </a:xfrm>
          <a:prstGeom prst="rect">
            <a:avLst/>
          </a:prstGeom>
          <a:noFill/>
          <a:ln>
            <a:noFill/>
          </a:ln>
        </p:spPr>
      </p:pic>
      <p:sp>
        <p:nvSpPr>
          <p:cNvPr id="642" name="Google Shape;642;p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 text b">
  <p:cSld name="CUSTOM_6_1_1_1_1_1_1_1_1_1_1_1_1_1_1_1_1_1_1_1_1_1_1_1_1_1_1_1_1_1_1_1_1_1_1_1_1_1_1_1_1_1_1_1_1_1_1_1_1_1_1_1_1_1_1_1_1_1_1_2">
    <p:bg>
      <p:bgPr>
        <a:solidFill>
          <a:schemeClr val="dk1"/>
        </a:solidFill>
      </p:bgPr>
    </p:bg>
    <p:spTree>
      <p:nvGrpSpPr>
        <p:cNvPr id="643" name="Shape 643"/>
        <p:cNvGrpSpPr/>
        <p:nvPr/>
      </p:nvGrpSpPr>
      <p:grpSpPr>
        <a:xfrm>
          <a:off x="0" y="0"/>
          <a:ext cx="0" cy="0"/>
          <a:chOff x="0" y="0"/>
          <a:chExt cx="0" cy="0"/>
        </a:xfrm>
      </p:grpSpPr>
      <p:sp>
        <p:nvSpPr>
          <p:cNvPr id="644" name="Google Shape;644;p9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45" name="Google Shape;645;p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646" name="Shape 646"/>
        <p:cNvGrpSpPr/>
        <p:nvPr/>
      </p:nvGrpSpPr>
      <p:grpSpPr>
        <a:xfrm>
          <a:off x="0" y="0"/>
          <a:ext cx="0" cy="0"/>
          <a:chOff x="0" y="0"/>
          <a:chExt cx="0" cy="0"/>
        </a:xfrm>
      </p:grpSpPr>
      <p:sp>
        <p:nvSpPr>
          <p:cNvPr id="647" name="Google Shape;647;p9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48" name="Google Shape;648;p9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649" name="Google Shape;649;p9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0" name="Google Shape;650;p9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1" name="Google Shape;651;p9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52" name="Google Shape;652;p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653" name="Shape 653"/>
        <p:cNvGrpSpPr/>
        <p:nvPr/>
      </p:nvGrpSpPr>
      <p:grpSpPr>
        <a:xfrm>
          <a:off x="0" y="0"/>
          <a:ext cx="0" cy="0"/>
          <a:chOff x="0" y="0"/>
          <a:chExt cx="0" cy="0"/>
        </a:xfrm>
      </p:grpSpPr>
      <p:sp>
        <p:nvSpPr>
          <p:cNvPr id="654" name="Google Shape;654;p9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55" name="Google Shape;655;p9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6" name="Google Shape;656;p9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7" name="Google Shape;657;p9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58" name="Google Shape;658;p99"/>
          <p:cNvPicPr preferRelativeResize="0"/>
          <p:nvPr/>
        </p:nvPicPr>
        <p:blipFill>
          <a:blip r:embed="rId2">
            <a:alphaModFix/>
          </a:blip>
          <a:stretch>
            <a:fillRect/>
          </a:stretch>
        </p:blipFill>
        <p:spPr>
          <a:xfrm>
            <a:off x="1080775" y="2400300"/>
            <a:ext cx="2410450" cy="2229852"/>
          </a:xfrm>
          <a:prstGeom prst="rect">
            <a:avLst/>
          </a:prstGeom>
          <a:noFill/>
          <a:ln>
            <a:noFill/>
          </a:ln>
        </p:spPr>
      </p:pic>
      <p:sp>
        <p:nvSpPr>
          <p:cNvPr id="659" name="Google Shape;659;p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660" name="Shape 660"/>
        <p:cNvGrpSpPr/>
        <p:nvPr/>
      </p:nvGrpSpPr>
      <p:grpSpPr>
        <a:xfrm>
          <a:off x="0" y="0"/>
          <a:ext cx="0" cy="0"/>
          <a:chOff x="0" y="0"/>
          <a:chExt cx="0" cy="0"/>
        </a:xfrm>
      </p:grpSpPr>
      <p:sp>
        <p:nvSpPr>
          <p:cNvPr id="661" name="Google Shape;661;p10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62" name="Google Shape;662;p10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63" name="Google Shape;663;p10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64" name="Google Shape;664;p10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65" name="Google Shape;665;p10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66" name="Google Shape;666;p1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667" name="Shape 667"/>
        <p:cNvGrpSpPr/>
        <p:nvPr/>
      </p:nvGrpSpPr>
      <p:grpSpPr>
        <a:xfrm>
          <a:off x="0" y="0"/>
          <a:ext cx="0" cy="0"/>
          <a:chOff x="0" y="0"/>
          <a:chExt cx="0" cy="0"/>
        </a:xfrm>
      </p:grpSpPr>
      <p:sp>
        <p:nvSpPr>
          <p:cNvPr id="668" name="Google Shape;668;p1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0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0" name="Google Shape;670;p10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1" name="Google Shape;671;p10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672" name="Google Shape;672;p10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673" name="Google Shape;673;p101"/>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4.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42" Type="http://schemas.openxmlformats.org/officeDocument/2006/relationships/slideLayout" Target="../slideLayouts/slideLayout53.xml"/><Relationship Id="rId41" Type="http://schemas.openxmlformats.org/officeDocument/2006/relationships/slideLayout" Target="../slideLayouts/slideLayout52.xml"/><Relationship Id="rId44" Type="http://schemas.openxmlformats.org/officeDocument/2006/relationships/slideLayout" Target="../slideLayouts/slideLayout55.xml"/><Relationship Id="rId43" Type="http://schemas.openxmlformats.org/officeDocument/2006/relationships/slideLayout" Target="../slideLayouts/slideLayout54.xml"/><Relationship Id="rId46" Type="http://schemas.openxmlformats.org/officeDocument/2006/relationships/slideLayout" Target="../slideLayouts/slideLayout57.xml"/><Relationship Id="rId45" Type="http://schemas.openxmlformats.org/officeDocument/2006/relationships/slideLayout" Target="../slideLayouts/slideLayout56.xml"/><Relationship Id="rId107" Type="http://schemas.openxmlformats.org/officeDocument/2006/relationships/slideLayout" Target="../slideLayouts/slideLayout118.xml"/><Relationship Id="rId106" Type="http://schemas.openxmlformats.org/officeDocument/2006/relationships/slideLayout" Target="../slideLayouts/slideLayout117.xml"/><Relationship Id="rId105" Type="http://schemas.openxmlformats.org/officeDocument/2006/relationships/slideLayout" Target="../slideLayouts/slideLayout116.xml"/><Relationship Id="rId104" Type="http://schemas.openxmlformats.org/officeDocument/2006/relationships/slideLayout" Target="../slideLayouts/slideLayout115.xml"/><Relationship Id="rId109" Type="http://schemas.openxmlformats.org/officeDocument/2006/relationships/slideLayout" Target="../slideLayouts/slideLayout120.xml"/><Relationship Id="rId108" Type="http://schemas.openxmlformats.org/officeDocument/2006/relationships/slideLayout" Target="../slideLayouts/slideLayout119.xml"/><Relationship Id="rId48" Type="http://schemas.openxmlformats.org/officeDocument/2006/relationships/slideLayout" Target="../slideLayouts/slideLayout59.xml"/><Relationship Id="rId47" Type="http://schemas.openxmlformats.org/officeDocument/2006/relationships/slideLayout" Target="../slideLayouts/slideLayout58.xml"/><Relationship Id="rId49" Type="http://schemas.openxmlformats.org/officeDocument/2006/relationships/slideLayout" Target="../slideLayouts/slideLayout60.xml"/><Relationship Id="rId103" Type="http://schemas.openxmlformats.org/officeDocument/2006/relationships/slideLayout" Target="../slideLayouts/slideLayout114.xml"/><Relationship Id="rId102" Type="http://schemas.openxmlformats.org/officeDocument/2006/relationships/slideLayout" Target="../slideLayouts/slideLayout113.xml"/><Relationship Id="rId101" Type="http://schemas.openxmlformats.org/officeDocument/2006/relationships/slideLayout" Target="../slideLayouts/slideLayout112.xml"/><Relationship Id="rId100" Type="http://schemas.openxmlformats.org/officeDocument/2006/relationships/slideLayout" Target="../slideLayouts/slideLayout111.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33" Type="http://schemas.openxmlformats.org/officeDocument/2006/relationships/slideLayout" Target="../slideLayouts/slideLayout44.xml"/><Relationship Id="rId32" Type="http://schemas.openxmlformats.org/officeDocument/2006/relationships/slideLayout" Target="../slideLayouts/slideLayout43.xml"/><Relationship Id="rId35" Type="http://schemas.openxmlformats.org/officeDocument/2006/relationships/slideLayout" Target="../slideLayouts/slideLayout46.xml"/><Relationship Id="rId34" Type="http://schemas.openxmlformats.org/officeDocument/2006/relationships/slideLayout" Target="../slideLayouts/slideLayout45.xml"/><Relationship Id="rId37" Type="http://schemas.openxmlformats.org/officeDocument/2006/relationships/slideLayout" Target="../slideLayouts/slideLayout48.xml"/><Relationship Id="rId36" Type="http://schemas.openxmlformats.org/officeDocument/2006/relationships/slideLayout" Target="../slideLayouts/slideLayout47.xml"/><Relationship Id="rId39" Type="http://schemas.openxmlformats.org/officeDocument/2006/relationships/slideLayout" Target="../slideLayouts/slideLayout50.xml"/><Relationship Id="rId38" Type="http://schemas.openxmlformats.org/officeDocument/2006/relationships/slideLayout" Target="../slideLayouts/slideLayout49.xml"/><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29" Type="http://schemas.openxmlformats.org/officeDocument/2006/relationships/slideLayout" Target="../slideLayouts/slideLayout140.xml"/><Relationship Id="rId128" Type="http://schemas.openxmlformats.org/officeDocument/2006/relationships/slideLayout" Target="../slideLayouts/slideLayout139.xml"/><Relationship Id="rId127" Type="http://schemas.openxmlformats.org/officeDocument/2006/relationships/slideLayout" Target="../slideLayouts/slideLayout138.xml"/><Relationship Id="rId126" Type="http://schemas.openxmlformats.org/officeDocument/2006/relationships/slideLayout" Target="../slideLayouts/slideLayout137.xml"/><Relationship Id="rId26" Type="http://schemas.openxmlformats.org/officeDocument/2006/relationships/slideLayout" Target="../slideLayouts/slideLayout37.xml"/><Relationship Id="rId121" Type="http://schemas.openxmlformats.org/officeDocument/2006/relationships/slideLayout" Target="../slideLayouts/slideLayout132.xml"/><Relationship Id="rId25" Type="http://schemas.openxmlformats.org/officeDocument/2006/relationships/slideLayout" Target="../slideLayouts/slideLayout36.xml"/><Relationship Id="rId120" Type="http://schemas.openxmlformats.org/officeDocument/2006/relationships/slideLayout" Target="../slideLayouts/slideLayout131.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125" Type="http://schemas.openxmlformats.org/officeDocument/2006/relationships/slideLayout" Target="../slideLayouts/slideLayout136.xml"/><Relationship Id="rId29" Type="http://schemas.openxmlformats.org/officeDocument/2006/relationships/slideLayout" Target="../slideLayouts/slideLayout40.xml"/><Relationship Id="rId124" Type="http://schemas.openxmlformats.org/officeDocument/2006/relationships/slideLayout" Target="../slideLayouts/slideLayout135.xml"/><Relationship Id="rId123" Type="http://schemas.openxmlformats.org/officeDocument/2006/relationships/slideLayout" Target="../slideLayouts/slideLayout134.xml"/><Relationship Id="rId122" Type="http://schemas.openxmlformats.org/officeDocument/2006/relationships/slideLayout" Target="../slideLayouts/slideLayout133.xml"/><Relationship Id="rId95" Type="http://schemas.openxmlformats.org/officeDocument/2006/relationships/slideLayout" Target="../slideLayouts/slideLayout106.xml"/><Relationship Id="rId94" Type="http://schemas.openxmlformats.org/officeDocument/2006/relationships/slideLayout" Target="../slideLayouts/slideLayout105.xml"/><Relationship Id="rId97" Type="http://schemas.openxmlformats.org/officeDocument/2006/relationships/slideLayout" Target="../slideLayouts/slideLayout108.xml"/><Relationship Id="rId96" Type="http://schemas.openxmlformats.org/officeDocument/2006/relationships/slideLayout" Target="../slideLayouts/slideLayout107.xml"/><Relationship Id="rId11" Type="http://schemas.openxmlformats.org/officeDocument/2006/relationships/slideLayout" Target="../slideLayouts/slideLayout22.xml"/><Relationship Id="rId99" Type="http://schemas.openxmlformats.org/officeDocument/2006/relationships/slideLayout" Target="../slideLayouts/slideLayout110.xml"/><Relationship Id="rId10" Type="http://schemas.openxmlformats.org/officeDocument/2006/relationships/slideLayout" Target="../slideLayouts/slideLayout21.xml"/><Relationship Id="rId98" Type="http://schemas.openxmlformats.org/officeDocument/2006/relationships/slideLayout" Target="../slideLayouts/slideLayout109.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91" Type="http://schemas.openxmlformats.org/officeDocument/2006/relationships/slideLayout" Target="../slideLayouts/slideLayout102.xml"/><Relationship Id="rId90" Type="http://schemas.openxmlformats.org/officeDocument/2006/relationships/slideLayout" Target="../slideLayouts/slideLayout101.xml"/><Relationship Id="rId93" Type="http://schemas.openxmlformats.org/officeDocument/2006/relationships/slideLayout" Target="../slideLayouts/slideLayout104.xml"/><Relationship Id="rId92" Type="http://schemas.openxmlformats.org/officeDocument/2006/relationships/slideLayout" Target="../slideLayouts/slideLayout103.xml"/><Relationship Id="rId118" Type="http://schemas.openxmlformats.org/officeDocument/2006/relationships/slideLayout" Target="../slideLayouts/slideLayout129.xml"/><Relationship Id="rId117" Type="http://schemas.openxmlformats.org/officeDocument/2006/relationships/slideLayout" Target="../slideLayouts/slideLayout128.xml"/><Relationship Id="rId116" Type="http://schemas.openxmlformats.org/officeDocument/2006/relationships/slideLayout" Target="../slideLayouts/slideLayout127.xml"/><Relationship Id="rId115" Type="http://schemas.openxmlformats.org/officeDocument/2006/relationships/slideLayout" Target="../slideLayouts/slideLayout126.xml"/><Relationship Id="rId119" Type="http://schemas.openxmlformats.org/officeDocument/2006/relationships/slideLayout" Target="../slideLayouts/slideLayout130.xml"/><Relationship Id="rId15" Type="http://schemas.openxmlformats.org/officeDocument/2006/relationships/slideLayout" Target="../slideLayouts/slideLayout26.xml"/><Relationship Id="rId110" Type="http://schemas.openxmlformats.org/officeDocument/2006/relationships/slideLayout" Target="../slideLayouts/slideLayout121.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14" Type="http://schemas.openxmlformats.org/officeDocument/2006/relationships/slideLayout" Target="../slideLayouts/slideLayout125.xml"/><Relationship Id="rId18" Type="http://schemas.openxmlformats.org/officeDocument/2006/relationships/slideLayout" Target="../slideLayouts/slideLayout29.xml"/><Relationship Id="rId113" Type="http://schemas.openxmlformats.org/officeDocument/2006/relationships/slideLayout" Target="../slideLayouts/slideLayout124.xml"/><Relationship Id="rId112" Type="http://schemas.openxmlformats.org/officeDocument/2006/relationships/slideLayout" Target="../slideLayouts/slideLayout123.xml"/><Relationship Id="rId111" Type="http://schemas.openxmlformats.org/officeDocument/2006/relationships/slideLayout" Target="../slideLayouts/slideLayout122.xml"/><Relationship Id="rId84" Type="http://schemas.openxmlformats.org/officeDocument/2006/relationships/slideLayout" Target="../slideLayouts/slideLayout95.xml"/><Relationship Id="rId83" Type="http://schemas.openxmlformats.org/officeDocument/2006/relationships/slideLayout" Target="../slideLayouts/slideLayout94.xml"/><Relationship Id="rId86" Type="http://schemas.openxmlformats.org/officeDocument/2006/relationships/slideLayout" Target="../slideLayouts/slideLayout97.xml"/><Relationship Id="rId85" Type="http://schemas.openxmlformats.org/officeDocument/2006/relationships/slideLayout" Target="../slideLayouts/slideLayout96.xml"/><Relationship Id="rId88" Type="http://schemas.openxmlformats.org/officeDocument/2006/relationships/slideLayout" Target="../slideLayouts/slideLayout99.xml"/><Relationship Id="rId150" Type="http://schemas.openxmlformats.org/officeDocument/2006/relationships/slideLayout" Target="../slideLayouts/slideLayout161.xml"/><Relationship Id="rId87" Type="http://schemas.openxmlformats.org/officeDocument/2006/relationships/slideLayout" Target="../slideLayouts/slideLayout98.xml"/><Relationship Id="rId89" Type="http://schemas.openxmlformats.org/officeDocument/2006/relationships/slideLayout" Target="../slideLayouts/slideLayout100.xml"/><Relationship Id="rId80" Type="http://schemas.openxmlformats.org/officeDocument/2006/relationships/slideLayout" Target="../slideLayouts/slideLayout91.xml"/><Relationship Id="rId82" Type="http://schemas.openxmlformats.org/officeDocument/2006/relationships/slideLayout" Target="../slideLayouts/slideLayout93.xml"/><Relationship Id="rId81" Type="http://schemas.openxmlformats.org/officeDocument/2006/relationships/slideLayout" Target="../slideLayouts/slideLayout9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149" Type="http://schemas.openxmlformats.org/officeDocument/2006/relationships/slideLayout" Target="../slideLayouts/slideLayout160.xml"/><Relationship Id="rId4" Type="http://schemas.openxmlformats.org/officeDocument/2006/relationships/slideLayout" Target="../slideLayouts/slideLayout15.xml"/><Relationship Id="rId148" Type="http://schemas.openxmlformats.org/officeDocument/2006/relationships/slideLayout" Target="../slideLayouts/slideLayout159.xml"/><Relationship Id="rId9" Type="http://schemas.openxmlformats.org/officeDocument/2006/relationships/slideLayout" Target="../slideLayouts/slideLayout20.xml"/><Relationship Id="rId143" Type="http://schemas.openxmlformats.org/officeDocument/2006/relationships/slideLayout" Target="../slideLayouts/slideLayout154.xml"/><Relationship Id="rId142" Type="http://schemas.openxmlformats.org/officeDocument/2006/relationships/slideLayout" Target="../slideLayouts/slideLayout153.xml"/><Relationship Id="rId141" Type="http://schemas.openxmlformats.org/officeDocument/2006/relationships/slideLayout" Target="../slideLayouts/slideLayout152.xml"/><Relationship Id="rId140" Type="http://schemas.openxmlformats.org/officeDocument/2006/relationships/slideLayout" Target="../slideLayouts/slideLayout151.xml"/><Relationship Id="rId5" Type="http://schemas.openxmlformats.org/officeDocument/2006/relationships/slideLayout" Target="../slideLayouts/slideLayout16.xml"/><Relationship Id="rId147" Type="http://schemas.openxmlformats.org/officeDocument/2006/relationships/slideLayout" Target="../slideLayouts/slideLayout158.xml"/><Relationship Id="rId6" Type="http://schemas.openxmlformats.org/officeDocument/2006/relationships/slideLayout" Target="../slideLayouts/slideLayout17.xml"/><Relationship Id="rId146" Type="http://schemas.openxmlformats.org/officeDocument/2006/relationships/slideLayout" Target="../slideLayouts/slideLayout157.xml"/><Relationship Id="rId7" Type="http://schemas.openxmlformats.org/officeDocument/2006/relationships/slideLayout" Target="../slideLayouts/slideLayout18.xml"/><Relationship Id="rId145" Type="http://schemas.openxmlformats.org/officeDocument/2006/relationships/slideLayout" Target="../slideLayouts/slideLayout156.xml"/><Relationship Id="rId8" Type="http://schemas.openxmlformats.org/officeDocument/2006/relationships/slideLayout" Target="../slideLayouts/slideLayout19.xml"/><Relationship Id="rId144" Type="http://schemas.openxmlformats.org/officeDocument/2006/relationships/slideLayout" Target="../slideLayouts/slideLayout155.xml"/><Relationship Id="rId73" Type="http://schemas.openxmlformats.org/officeDocument/2006/relationships/slideLayout" Target="../slideLayouts/slideLayout84.xml"/><Relationship Id="rId72" Type="http://schemas.openxmlformats.org/officeDocument/2006/relationships/slideLayout" Target="../slideLayouts/slideLayout83.xml"/><Relationship Id="rId75" Type="http://schemas.openxmlformats.org/officeDocument/2006/relationships/slideLayout" Target="../slideLayouts/slideLayout86.xml"/><Relationship Id="rId74" Type="http://schemas.openxmlformats.org/officeDocument/2006/relationships/slideLayout" Target="../slideLayouts/slideLayout85.xml"/><Relationship Id="rId77" Type="http://schemas.openxmlformats.org/officeDocument/2006/relationships/slideLayout" Target="../slideLayouts/slideLayout88.xml"/><Relationship Id="rId76" Type="http://schemas.openxmlformats.org/officeDocument/2006/relationships/slideLayout" Target="../slideLayouts/slideLayout87.xml"/><Relationship Id="rId79" Type="http://schemas.openxmlformats.org/officeDocument/2006/relationships/slideLayout" Target="../slideLayouts/slideLayout90.xml"/><Relationship Id="rId78" Type="http://schemas.openxmlformats.org/officeDocument/2006/relationships/slideLayout" Target="../slideLayouts/slideLayout89.xml"/><Relationship Id="rId71" Type="http://schemas.openxmlformats.org/officeDocument/2006/relationships/slideLayout" Target="../slideLayouts/slideLayout82.xml"/><Relationship Id="rId70" Type="http://schemas.openxmlformats.org/officeDocument/2006/relationships/slideLayout" Target="../slideLayouts/slideLayout81.xml"/><Relationship Id="rId139" Type="http://schemas.openxmlformats.org/officeDocument/2006/relationships/slideLayout" Target="../slideLayouts/slideLayout150.xml"/><Relationship Id="rId138" Type="http://schemas.openxmlformats.org/officeDocument/2006/relationships/slideLayout" Target="../slideLayouts/slideLayout149.xml"/><Relationship Id="rId137" Type="http://schemas.openxmlformats.org/officeDocument/2006/relationships/slideLayout" Target="../slideLayouts/slideLayout148.xml"/><Relationship Id="rId132" Type="http://schemas.openxmlformats.org/officeDocument/2006/relationships/slideLayout" Target="../slideLayouts/slideLayout143.xml"/><Relationship Id="rId131" Type="http://schemas.openxmlformats.org/officeDocument/2006/relationships/slideLayout" Target="../slideLayouts/slideLayout142.xml"/><Relationship Id="rId130" Type="http://schemas.openxmlformats.org/officeDocument/2006/relationships/slideLayout" Target="../slideLayouts/slideLayout141.xml"/><Relationship Id="rId136" Type="http://schemas.openxmlformats.org/officeDocument/2006/relationships/slideLayout" Target="../slideLayouts/slideLayout147.xml"/><Relationship Id="rId135" Type="http://schemas.openxmlformats.org/officeDocument/2006/relationships/slideLayout" Target="../slideLayouts/slideLayout146.xml"/><Relationship Id="rId134" Type="http://schemas.openxmlformats.org/officeDocument/2006/relationships/slideLayout" Target="../slideLayouts/slideLayout145.xml"/><Relationship Id="rId133" Type="http://schemas.openxmlformats.org/officeDocument/2006/relationships/slideLayout" Target="../slideLayouts/slideLayout144.xml"/><Relationship Id="rId62" Type="http://schemas.openxmlformats.org/officeDocument/2006/relationships/slideLayout" Target="../slideLayouts/slideLayout73.xml"/><Relationship Id="rId61" Type="http://schemas.openxmlformats.org/officeDocument/2006/relationships/slideLayout" Target="../slideLayouts/slideLayout72.xml"/><Relationship Id="rId64" Type="http://schemas.openxmlformats.org/officeDocument/2006/relationships/slideLayout" Target="../slideLayouts/slideLayout75.xml"/><Relationship Id="rId63" Type="http://schemas.openxmlformats.org/officeDocument/2006/relationships/slideLayout" Target="../slideLayouts/slideLayout74.xml"/><Relationship Id="rId66" Type="http://schemas.openxmlformats.org/officeDocument/2006/relationships/slideLayout" Target="../slideLayouts/slideLayout77.xml"/><Relationship Id="rId65" Type="http://schemas.openxmlformats.org/officeDocument/2006/relationships/slideLayout" Target="../slideLayouts/slideLayout76.xml"/><Relationship Id="rId68" Type="http://schemas.openxmlformats.org/officeDocument/2006/relationships/slideLayout" Target="../slideLayouts/slideLayout79.xml"/><Relationship Id="rId67" Type="http://schemas.openxmlformats.org/officeDocument/2006/relationships/slideLayout" Target="../slideLayouts/slideLayout78.xml"/><Relationship Id="rId60" Type="http://schemas.openxmlformats.org/officeDocument/2006/relationships/slideLayout" Target="../slideLayouts/slideLayout71.xml"/><Relationship Id="rId69" Type="http://schemas.openxmlformats.org/officeDocument/2006/relationships/slideLayout" Target="../slideLayouts/slideLayout80.xml"/><Relationship Id="rId51" Type="http://schemas.openxmlformats.org/officeDocument/2006/relationships/slideLayout" Target="../slideLayouts/slideLayout62.xml"/><Relationship Id="rId50" Type="http://schemas.openxmlformats.org/officeDocument/2006/relationships/slideLayout" Target="../slideLayouts/slideLayout61.xml"/><Relationship Id="rId53" Type="http://schemas.openxmlformats.org/officeDocument/2006/relationships/slideLayout" Target="../slideLayouts/slideLayout64.xml"/><Relationship Id="rId52" Type="http://schemas.openxmlformats.org/officeDocument/2006/relationships/slideLayout" Target="../slideLayouts/slideLayout63.xml"/><Relationship Id="rId55" Type="http://schemas.openxmlformats.org/officeDocument/2006/relationships/slideLayout" Target="../slideLayouts/slideLayout66.xml"/><Relationship Id="rId54" Type="http://schemas.openxmlformats.org/officeDocument/2006/relationships/slideLayout" Target="../slideLayouts/slideLayout65.xml"/><Relationship Id="rId57" Type="http://schemas.openxmlformats.org/officeDocument/2006/relationships/slideLayout" Target="../slideLayouts/slideLayout68.xml"/><Relationship Id="rId56" Type="http://schemas.openxmlformats.org/officeDocument/2006/relationships/slideLayout" Target="../slideLayouts/slideLayout67.xml"/><Relationship Id="rId59" Type="http://schemas.openxmlformats.org/officeDocument/2006/relationships/slideLayout" Target="../slideLayouts/slideLayout70.xml"/><Relationship Id="rId58" Type="http://schemas.openxmlformats.org/officeDocument/2006/relationships/slideLayout" Target="../slideLayouts/slideLayout69.xml"/><Relationship Id="rId153" Type="http://schemas.openxmlformats.org/officeDocument/2006/relationships/theme" Target="../theme/theme1.xml"/><Relationship Id="rId152" Type="http://schemas.openxmlformats.org/officeDocument/2006/relationships/slideLayout" Target="../slideLayouts/slideLayout163.xml"/><Relationship Id="rId151" Type="http://schemas.openxmlformats.org/officeDocument/2006/relationships/slideLayout" Target="../slideLayouts/slideLayout162.xml"/></Relationships>
</file>

<file path=ppt/slideMasters/_rels/slideMaster3.xml.rels><?xml version="1.0" encoding="UTF-8" standalone="yes"?><Relationships xmlns="http://schemas.openxmlformats.org/package/2006/relationships"><Relationship Id="rId40" Type="http://schemas.openxmlformats.org/officeDocument/2006/relationships/slideLayout" Target="../slideLayouts/slideLayout203.xml"/><Relationship Id="rId42" Type="http://schemas.openxmlformats.org/officeDocument/2006/relationships/slideLayout" Target="../slideLayouts/slideLayout205.xml"/><Relationship Id="rId41" Type="http://schemas.openxmlformats.org/officeDocument/2006/relationships/slideLayout" Target="../slideLayouts/slideLayout204.xml"/><Relationship Id="rId44" Type="http://schemas.openxmlformats.org/officeDocument/2006/relationships/slideLayout" Target="../slideLayouts/slideLayout207.xml"/><Relationship Id="rId43" Type="http://schemas.openxmlformats.org/officeDocument/2006/relationships/slideLayout" Target="../slideLayouts/slideLayout206.xml"/><Relationship Id="rId46" Type="http://schemas.openxmlformats.org/officeDocument/2006/relationships/slideLayout" Target="../slideLayouts/slideLayout209.xml"/><Relationship Id="rId45" Type="http://schemas.openxmlformats.org/officeDocument/2006/relationships/slideLayout" Target="../slideLayouts/slideLayout208.xml"/><Relationship Id="rId107" Type="http://schemas.openxmlformats.org/officeDocument/2006/relationships/slideLayout" Target="../slideLayouts/slideLayout270.xml"/><Relationship Id="rId106" Type="http://schemas.openxmlformats.org/officeDocument/2006/relationships/slideLayout" Target="../slideLayouts/slideLayout269.xml"/><Relationship Id="rId105" Type="http://schemas.openxmlformats.org/officeDocument/2006/relationships/slideLayout" Target="../slideLayouts/slideLayout268.xml"/><Relationship Id="rId104" Type="http://schemas.openxmlformats.org/officeDocument/2006/relationships/slideLayout" Target="../slideLayouts/slideLayout267.xml"/><Relationship Id="rId109" Type="http://schemas.openxmlformats.org/officeDocument/2006/relationships/slideLayout" Target="../slideLayouts/slideLayout272.xml"/><Relationship Id="rId108" Type="http://schemas.openxmlformats.org/officeDocument/2006/relationships/slideLayout" Target="../slideLayouts/slideLayout271.xml"/><Relationship Id="rId48" Type="http://schemas.openxmlformats.org/officeDocument/2006/relationships/slideLayout" Target="../slideLayouts/slideLayout211.xml"/><Relationship Id="rId47" Type="http://schemas.openxmlformats.org/officeDocument/2006/relationships/slideLayout" Target="../slideLayouts/slideLayout210.xml"/><Relationship Id="rId49" Type="http://schemas.openxmlformats.org/officeDocument/2006/relationships/slideLayout" Target="../slideLayouts/slideLayout212.xml"/><Relationship Id="rId103" Type="http://schemas.openxmlformats.org/officeDocument/2006/relationships/slideLayout" Target="../slideLayouts/slideLayout266.xml"/><Relationship Id="rId102" Type="http://schemas.openxmlformats.org/officeDocument/2006/relationships/slideLayout" Target="../slideLayouts/slideLayout265.xml"/><Relationship Id="rId101" Type="http://schemas.openxmlformats.org/officeDocument/2006/relationships/slideLayout" Target="../slideLayouts/slideLayout264.xml"/><Relationship Id="rId100" Type="http://schemas.openxmlformats.org/officeDocument/2006/relationships/slideLayout" Target="../slideLayouts/slideLayout263.xml"/><Relationship Id="rId31" Type="http://schemas.openxmlformats.org/officeDocument/2006/relationships/slideLayout" Target="../slideLayouts/slideLayout194.xml"/><Relationship Id="rId30" Type="http://schemas.openxmlformats.org/officeDocument/2006/relationships/slideLayout" Target="../slideLayouts/slideLayout193.xml"/><Relationship Id="rId33" Type="http://schemas.openxmlformats.org/officeDocument/2006/relationships/slideLayout" Target="../slideLayouts/slideLayout196.xml"/><Relationship Id="rId32" Type="http://schemas.openxmlformats.org/officeDocument/2006/relationships/slideLayout" Target="../slideLayouts/slideLayout195.xml"/><Relationship Id="rId35" Type="http://schemas.openxmlformats.org/officeDocument/2006/relationships/slideLayout" Target="../slideLayouts/slideLayout198.xml"/><Relationship Id="rId34" Type="http://schemas.openxmlformats.org/officeDocument/2006/relationships/slideLayout" Target="../slideLayouts/slideLayout197.xml"/><Relationship Id="rId37" Type="http://schemas.openxmlformats.org/officeDocument/2006/relationships/slideLayout" Target="../slideLayouts/slideLayout200.xml"/><Relationship Id="rId36" Type="http://schemas.openxmlformats.org/officeDocument/2006/relationships/slideLayout" Target="../slideLayouts/slideLayout199.xml"/><Relationship Id="rId39" Type="http://schemas.openxmlformats.org/officeDocument/2006/relationships/slideLayout" Target="../slideLayouts/slideLayout202.xml"/><Relationship Id="rId38" Type="http://schemas.openxmlformats.org/officeDocument/2006/relationships/slideLayout" Target="../slideLayouts/slideLayout201.xml"/><Relationship Id="rId20" Type="http://schemas.openxmlformats.org/officeDocument/2006/relationships/slideLayout" Target="../slideLayouts/slideLayout183.xml"/><Relationship Id="rId22" Type="http://schemas.openxmlformats.org/officeDocument/2006/relationships/slideLayout" Target="../slideLayouts/slideLayout185.xml"/><Relationship Id="rId21" Type="http://schemas.openxmlformats.org/officeDocument/2006/relationships/slideLayout" Target="../slideLayouts/slideLayout184.xml"/><Relationship Id="rId24" Type="http://schemas.openxmlformats.org/officeDocument/2006/relationships/slideLayout" Target="../slideLayouts/slideLayout187.xml"/><Relationship Id="rId23" Type="http://schemas.openxmlformats.org/officeDocument/2006/relationships/slideLayout" Target="../slideLayouts/slideLayout186.xml"/><Relationship Id="rId129" Type="http://schemas.openxmlformats.org/officeDocument/2006/relationships/slideLayout" Target="../slideLayouts/slideLayout292.xml"/><Relationship Id="rId128" Type="http://schemas.openxmlformats.org/officeDocument/2006/relationships/slideLayout" Target="../slideLayouts/slideLayout291.xml"/><Relationship Id="rId127" Type="http://schemas.openxmlformats.org/officeDocument/2006/relationships/slideLayout" Target="../slideLayouts/slideLayout290.xml"/><Relationship Id="rId126" Type="http://schemas.openxmlformats.org/officeDocument/2006/relationships/slideLayout" Target="../slideLayouts/slideLayout289.xml"/><Relationship Id="rId26" Type="http://schemas.openxmlformats.org/officeDocument/2006/relationships/slideLayout" Target="../slideLayouts/slideLayout189.xml"/><Relationship Id="rId121" Type="http://schemas.openxmlformats.org/officeDocument/2006/relationships/slideLayout" Target="../slideLayouts/slideLayout284.xml"/><Relationship Id="rId25" Type="http://schemas.openxmlformats.org/officeDocument/2006/relationships/slideLayout" Target="../slideLayouts/slideLayout188.xml"/><Relationship Id="rId120" Type="http://schemas.openxmlformats.org/officeDocument/2006/relationships/slideLayout" Target="../slideLayouts/slideLayout283.xml"/><Relationship Id="rId28" Type="http://schemas.openxmlformats.org/officeDocument/2006/relationships/slideLayout" Target="../slideLayouts/slideLayout191.xml"/><Relationship Id="rId27" Type="http://schemas.openxmlformats.org/officeDocument/2006/relationships/slideLayout" Target="../slideLayouts/slideLayout190.xml"/><Relationship Id="rId125" Type="http://schemas.openxmlformats.org/officeDocument/2006/relationships/slideLayout" Target="../slideLayouts/slideLayout288.xml"/><Relationship Id="rId29" Type="http://schemas.openxmlformats.org/officeDocument/2006/relationships/slideLayout" Target="../slideLayouts/slideLayout192.xml"/><Relationship Id="rId124" Type="http://schemas.openxmlformats.org/officeDocument/2006/relationships/slideLayout" Target="../slideLayouts/slideLayout287.xml"/><Relationship Id="rId123" Type="http://schemas.openxmlformats.org/officeDocument/2006/relationships/slideLayout" Target="../slideLayouts/slideLayout286.xml"/><Relationship Id="rId122" Type="http://schemas.openxmlformats.org/officeDocument/2006/relationships/slideLayout" Target="../slideLayouts/slideLayout285.xml"/><Relationship Id="rId95" Type="http://schemas.openxmlformats.org/officeDocument/2006/relationships/slideLayout" Target="../slideLayouts/slideLayout258.xml"/><Relationship Id="rId94" Type="http://schemas.openxmlformats.org/officeDocument/2006/relationships/slideLayout" Target="../slideLayouts/slideLayout257.xml"/><Relationship Id="rId97" Type="http://schemas.openxmlformats.org/officeDocument/2006/relationships/slideLayout" Target="../slideLayouts/slideLayout260.xml"/><Relationship Id="rId96" Type="http://schemas.openxmlformats.org/officeDocument/2006/relationships/slideLayout" Target="../slideLayouts/slideLayout259.xml"/><Relationship Id="rId11" Type="http://schemas.openxmlformats.org/officeDocument/2006/relationships/slideLayout" Target="../slideLayouts/slideLayout174.xml"/><Relationship Id="rId99" Type="http://schemas.openxmlformats.org/officeDocument/2006/relationships/slideLayout" Target="../slideLayouts/slideLayout262.xml"/><Relationship Id="rId10" Type="http://schemas.openxmlformats.org/officeDocument/2006/relationships/slideLayout" Target="../slideLayouts/slideLayout173.xml"/><Relationship Id="rId98" Type="http://schemas.openxmlformats.org/officeDocument/2006/relationships/slideLayout" Target="../slideLayouts/slideLayout261.xml"/><Relationship Id="rId13" Type="http://schemas.openxmlformats.org/officeDocument/2006/relationships/slideLayout" Target="../slideLayouts/slideLayout176.xml"/><Relationship Id="rId12" Type="http://schemas.openxmlformats.org/officeDocument/2006/relationships/slideLayout" Target="../slideLayouts/slideLayout175.xml"/><Relationship Id="rId91" Type="http://schemas.openxmlformats.org/officeDocument/2006/relationships/slideLayout" Target="../slideLayouts/slideLayout254.xml"/><Relationship Id="rId90" Type="http://schemas.openxmlformats.org/officeDocument/2006/relationships/slideLayout" Target="../slideLayouts/slideLayout253.xml"/><Relationship Id="rId93" Type="http://schemas.openxmlformats.org/officeDocument/2006/relationships/slideLayout" Target="../slideLayouts/slideLayout256.xml"/><Relationship Id="rId92" Type="http://schemas.openxmlformats.org/officeDocument/2006/relationships/slideLayout" Target="../slideLayouts/slideLayout255.xml"/><Relationship Id="rId118" Type="http://schemas.openxmlformats.org/officeDocument/2006/relationships/slideLayout" Target="../slideLayouts/slideLayout281.xml"/><Relationship Id="rId117" Type="http://schemas.openxmlformats.org/officeDocument/2006/relationships/slideLayout" Target="../slideLayouts/slideLayout280.xml"/><Relationship Id="rId116" Type="http://schemas.openxmlformats.org/officeDocument/2006/relationships/slideLayout" Target="../slideLayouts/slideLayout279.xml"/><Relationship Id="rId115" Type="http://schemas.openxmlformats.org/officeDocument/2006/relationships/slideLayout" Target="../slideLayouts/slideLayout278.xml"/><Relationship Id="rId119" Type="http://schemas.openxmlformats.org/officeDocument/2006/relationships/slideLayout" Target="../slideLayouts/slideLayout282.xml"/><Relationship Id="rId15" Type="http://schemas.openxmlformats.org/officeDocument/2006/relationships/slideLayout" Target="../slideLayouts/slideLayout178.xml"/><Relationship Id="rId110" Type="http://schemas.openxmlformats.org/officeDocument/2006/relationships/slideLayout" Target="../slideLayouts/slideLayout273.xml"/><Relationship Id="rId14" Type="http://schemas.openxmlformats.org/officeDocument/2006/relationships/slideLayout" Target="../slideLayouts/slideLayout177.xml"/><Relationship Id="rId17" Type="http://schemas.openxmlformats.org/officeDocument/2006/relationships/slideLayout" Target="../slideLayouts/slideLayout180.xml"/><Relationship Id="rId16" Type="http://schemas.openxmlformats.org/officeDocument/2006/relationships/slideLayout" Target="../slideLayouts/slideLayout179.xml"/><Relationship Id="rId19" Type="http://schemas.openxmlformats.org/officeDocument/2006/relationships/slideLayout" Target="../slideLayouts/slideLayout182.xml"/><Relationship Id="rId114" Type="http://schemas.openxmlformats.org/officeDocument/2006/relationships/slideLayout" Target="../slideLayouts/slideLayout277.xml"/><Relationship Id="rId18" Type="http://schemas.openxmlformats.org/officeDocument/2006/relationships/slideLayout" Target="../slideLayouts/slideLayout181.xml"/><Relationship Id="rId113" Type="http://schemas.openxmlformats.org/officeDocument/2006/relationships/slideLayout" Target="../slideLayouts/slideLayout276.xml"/><Relationship Id="rId112" Type="http://schemas.openxmlformats.org/officeDocument/2006/relationships/slideLayout" Target="../slideLayouts/slideLayout275.xml"/><Relationship Id="rId111" Type="http://schemas.openxmlformats.org/officeDocument/2006/relationships/slideLayout" Target="../slideLayouts/slideLayout274.xml"/><Relationship Id="rId84" Type="http://schemas.openxmlformats.org/officeDocument/2006/relationships/slideLayout" Target="../slideLayouts/slideLayout247.xml"/><Relationship Id="rId83" Type="http://schemas.openxmlformats.org/officeDocument/2006/relationships/slideLayout" Target="../slideLayouts/slideLayout246.xml"/><Relationship Id="rId86" Type="http://schemas.openxmlformats.org/officeDocument/2006/relationships/slideLayout" Target="../slideLayouts/slideLayout249.xml"/><Relationship Id="rId85" Type="http://schemas.openxmlformats.org/officeDocument/2006/relationships/slideLayout" Target="../slideLayouts/slideLayout248.xml"/><Relationship Id="rId88" Type="http://schemas.openxmlformats.org/officeDocument/2006/relationships/slideLayout" Target="../slideLayouts/slideLayout251.xml"/><Relationship Id="rId150" Type="http://schemas.openxmlformats.org/officeDocument/2006/relationships/slideLayout" Target="../slideLayouts/slideLayout313.xml"/><Relationship Id="rId87" Type="http://schemas.openxmlformats.org/officeDocument/2006/relationships/slideLayout" Target="../slideLayouts/slideLayout250.xml"/><Relationship Id="rId89" Type="http://schemas.openxmlformats.org/officeDocument/2006/relationships/slideLayout" Target="../slideLayouts/slideLayout252.xml"/><Relationship Id="rId80" Type="http://schemas.openxmlformats.org/officeDocument/2006/relationships/slideLayout" Target="../slideLayouts/slideLayout243.xml"/><Relationship Id="rId82" Type="http://schemas.openxmlformats.org/officeDocument/2006/relationships/slideLayout" Target="../slideLayouts/slideLayout245.xml"/><Relationship Id="rId81" Type="http://schemas.openxmlformats.org/officeDocument/2006/relationships/slideLayout" Target="../slideLayouts/slideLayout244.xml"/><Relationship Id="rId1" Type="http://schemas.openxmlformats.org/officeDocument/2006/relationships/slideLayout" Target="../slideLayouts/slideLayout164.xml"/><Relationship Id="rId2" Type="http://schemas.openxmlformats.org/officeDocument/2006/relationships/slideLayout" Target="../slideLayouts/slideLayout165.xml"/><Relationship Id="rId3" Type="http://schemas.openxmlformats.org/officeDocument/2006/relationships/slideLayout" Target="../slideLayouts/slideLayout166.xml"/><Relationship Id="rId149" Type="http://schemas.openxmlformats.org/officeDocument/2006/relationships/slideLayout" Target="../slideLayouts/slideLayout312.xml"/><Relationship Id="rId4" Type="http://schemas.openxmlformats.org/officeDocument/2006/relationships/slideLayout" Target="../slideLayouts/slideLayout167.xml"/><Relationship Id="rId148" Type="http://schemas.openxmlformats.org/officeDocument/2006/relationships/slideLayout" Target="../slideLayouts/slideLayout311.xml"/><Relationship Id="rId9" Type="http://schemas.openxmlformats.org/officeDocument/2006/relationships/slideLayout" Target="../slideLayouts/slideLayout172.xml"/><Relationship Id="rId143" Type="http://schemas.openxmlformats.org/officeDocument/2006/relationships/slideLayout" Target="../slideLayouts/slideLayout306.xml"/><Relationship Id="rId142" Type="http://schemas.openxmlformats.org/officeDocument/2006/relationships/slideLayout" Target="../slideLayouts/slideLayout305.xml"/><Relationship Id="rId141" Type="http://schemas.openxmlformats.org/officeDocument/2006/relationships/slideLayout" Target="../slideLayouts/slideLayout304.xml"/><Relationship Id="rId140" Type="http://schemas.openxmlformats.org/officeDocument/2006/relationships/slideLayout" Target="../slideLayouts/slideLayout303.xml"/><Relationship Id="rId5" Type="http://schemas.openxmlformats.org/officeDocument/2006/relationships/slideLayout" Target="../slideLayouts/slideLayout168.xml"/><Relationship Id="rId147" Type="http://schemas.openxmlformats.org/officeDocument/2006/relationships/slideLayout" Target="../slideLayouts/slideLayout310.xml"/><Relationship Id="rId6" Type="http://schemas.openxmlformats.org/officeDocument/2006/relationships/slideLayout" Target="../slideLayouts/slideLayout169.xml"/><Relationship Id="rId146" Type="http://schemas.openxmlformats.org/officeDocument/2006/relationships/slideLayout" Target="../slideLayouts/slideLayout309.xml"/><Relationship Id="rId7" Type="http://schemas.openxmlformats.org/officeDocument/2006/relationships/slideLayout" Target="../slideLayouts/slideLayout170.xml"/><Relationship Id="rId145" Type="http://schemas.openxmlformats.org/officeDocument/2006/relationships/slideLayout" Target="../slideLayouts/slideLayout308.xml"/><Relationship Id="rId8" Type="http://schemas.openxmlformats.org/officeDocument/2006/relationships/slideLayout" Target="../slideLayouts/slideLayout171.xml"/><Relationship Id="rId144" Type="http://schemas.openxmlformats.org/officeDocument/2006/relationships/slideLayout" Target="../slideLayouts/slideLayout307.xml"/><Relationship Id="rId73" Type="http://schemas.openxmlformats.org/officeDocument/2006/relationships/slideLayout" Target="../slideLayouts/slideLayout236.xml"/><Relationship Id="rId72" Type="http://schemas.openxmlformats.org/officeDocument/2006/relationships/slideLayout" Target="../slideLayouts/slideLayout235.xml"/><Relationship Id="rId75" Type="http://schemas.openxmlformats.org/officeDocument/2006/relationships/slideLayout" Target="../slideLayouts/slideLayout238.xml"/><Relationship Id="rId74" Type="http://schemas.openxmlformats.org/officeDocument/2006/relationships/slideLayout" Target="../slideLayouts/slideLayout237.xml"/><Relationship Id="rId77" Type="http://schemas.openxmlformats.org/officeDocument/2006/relationships/slideLayout" Target="../slideLayouts/slideLayout240.xml"/><Relationship Id="rId76" Type="http://schemas.openxmlformats.org/officeDocument/2006/relationships/slideLayout" Target="../slideLayouts/slideLayout239.xml"/><Relationship Id="rId79" Type="http://schemas.openxmlformats.org/officeDocument/2006/relationships/slideLayout" Target="../slideLayouts/slideLayout242.xml"/><Relationship Id="rId78" Type="http://schemas.openxmlformats.org/officeDocument/2006/relationships/slideLayout" Target="../slideLayouts/slideLayout241.xml"/><Relationship Id="rId71" Type="http://schemas.openxmlformats.org/officeDocument/2006/relationships/slideLayout" Target="../slideLayouts/slideLayout234.xml"/><Relationship Id="rId70" Type="http://schemas.openxmlformats.org/officeDocument/2006/relationships/slideLayout" Target="../slideLayouts/slideLayout233.xml"/><Relationship Id="rId139" Type="http://schemas.openxmlformats.org/officeDocument/2006/relationships/slideLayout" Target="../slideLayouts/slideLayout302.xml"/><Relationship Id="rId138" Type="http://schemas.openxmlformats.org/officeDocument/2006/relationships/slideLayout" Target="../slideLayouts/slideLayout301.xml"/><Relationship Id="rId137" Type="http://schemas.openxmlformats.org/officeDocument/2006/relationships/slideLayout" Target="../slideLayouts/slideLayout300.xml"/><Relationship Id="rId132" Type="http://schemas.openxmlformats.org/officeDocument/2006/relationships/slideLayout" Target="../slideLayouts/slideLayout295.xml"/><Relationship Id="rId131" Type="http://schemas.openxmlformats.org/officeDocument/2006/relationships/slideLayout" Target="../slideLayouts/slideLayout294.xml"/><Relationship Id="rId130" Type="http://schemas.openxmlformats.org/officeDocument/2006/relationships/slideLayout" Target="../slideLayouts/slideLayout293.xml"/><Relationship Id="rId136" Type="http://schemas.openxmlformats.org/officeDocument/2006/relationships/slideLayout" Target="../slideLayouts/slideLayout299.xml"/><Relationship Id="rId135" Type="http://schemas.openxmlformats.org/officeDocument/2006/relationships/slideLayout" Target="../slideLayouts/slideLayout298.xml"/><Relationship Id="rId134" Type="http://schemas.openxmlformats.org/officeDocument/2006/relationships/slideLayout" Target="../slideLayouts/slideLayout297.xml"/><Relationship Id="rId133" Type="http://schemas.openxmlformats.org/officeDocument/2006/relationships/slideLayout" Target="../slideLayouts/slideLayout296.xml"/><Relationship Id="rId62" Type="http://schemas.openxmlformats.org/officeDocument/2006/relationships/slideLayout" Target="../slideLayouts/slideLayout225.xml"/><Relationship Id="rId61" Type="http://schemas.openxmlformats.org/officeDocument/2006/relationships/slideLayout" Target="../slideLayouts/slideLayout224.xml"/><Relationship Id="rId64" Type="http://schemas.openxmlformats.org/officeDocument/2006/relationships/slideLayout" Target="../slideLayouts/slideLayout227.xml"/><Relationship Id="rId63" Type="http://schemas.openxmlformats.org/officeDocument/2006/relationships/slideLayout" Target="../slideLayouts/slideLayout226.xml"/><Relationship Id="rId66" Type="http://schemas.openxmlformats.org/officeDocument/2006/relationships/slideLayout" Target="../slideLayouts/slideLayout229.xml"/><Relationship Id="rId65" Type="http://schemas.openxmlformats.org/officeDocument/2006/relationships/slideLayout" Target="../slideLayouts/slideLayout228.xml"/><Relationship Id="rId68" Type="http://schemas.openxmlformats.org/officeDocument/2006/relationships/slideLayout" Target="../slideLayouts/slideLayout231.xml"/><Relationship Id="rId67" Type="http://schemas.openxmlformats.org/officeDocument/2006/relationships/slideLayout" Target="../slideLayouts/slideLayout230.xml"/><Relationship Id="rId60" Type="http://schemas.openxmlformats.org/officeDocument/2006/relationships/slideLayout" Target="../slideLayouts/slideLayout223.xml"/><Relationship Id="rId165" Type="http://schemas.openxmlformats.org/officeDocument/2006/relationships/slideLayout" Target="../slideLayouts/slideLayout328.xml"/><Relationship Id="rId69" Type="http://schemas.openxmlformats.org/officeDocument/2006/relationships/slideLayout" Target="../slideLayouts/slideLayout232.xml"/><Relationship Id="rId164" Type="http://schemas.openxmlformats.org/officeDocument/2006/relationships/slideLayout" Target="../slideLayouts/slideLayout327.xml"/><Relationship Id="rId163" Type="http://schemas.openxmlformats.org/officeDocument/2006/relationships/slideLayout" Target="../slideLayouts/slideLayout326.xml"/><Relationship Id="rId162" Type="http://schemas.openxmlformats.org/officeDocument/2006/relationships/slideLayout" Target="../slideLayouts/slideLayout325.xml"/><Relationship Id="rId169" Type="http://schemas.openxmlformats.org/officeDocument/2006/relationships/theme" Target="../theme/theme2.xml"/><Relationship Id="rId168" Type="http://schemas.openxmlformats.org/officeDocument/2006/relationships/slideLayout" Target="../slideLayouts/slideLayout331.xml"/><Relationship Id="rId167" Type="http://schemas.openxmlformats.org/officeDocument/2006/relationships/slideLayout" Target="../slideLayouts/slideLayout330.xml"/><Relationship Id="rId166" Type="http://schemas.openxmlformats.org/officeDocument/2006/relationships/slideLayout" Target="../slideLayouts/slideLayout329.xml"/><Relationship Id="rId51" Type="http://schemas.openxmlformats.org/officeDocument/2006/relationships/slideLayout" Target="../slideLayouts/slideLayout214.xml"/><Relationship Id="rId50" Type="http://schemas.openxmlformats.org/officeDocument/2006/relationships/slideLayout" Target="../slideLayouts/slideLayout213.xml"/><Relationship Id="rId53" Type="http://schemas.openxmlformats.org/officeDocument/2006/relationships/slideLayout" Target="../slideLayouts/slideLayout216.xml"/><Relationship Id="rId52" Type="http://schemas.openxmlformats.org/officeDocument/2006/relationships/slideLayout" Target="../slideLayouts/slideLayout215.xml"/><Relationship Id="rId55" Type="http://schemas.openxmlformats.org/officeDocument/2006/relationships/slideLayout" Target="../slideLayouts/slideLayout218.xml"/><Relationship Id="rId161" Type="http://schemas.openxmlformats.org/officeDocument/2006/relationships/slideLayout" Target="../slideLayouts/slideLayout324.xml"/><Relationship Id="rId54" Type="http://schemas.openxmlformats.org/officeDocument/2006/relationships/slideLayout" Target="../slideLayouts/slideLayout217.xml"/><Relationship Id="rId160" Type="http://schemas.openxmlformats.org/officeDocument/2006/relationships/slideLayout" Target="../slideLayouts/slideLayout323.xml"/><Relationship Id="rId57" Type="http://schemas.openxmlformats.org/officeDocument/2006/relationships/slideLayout" Target="../slideLayouts/slideLayout220.xml"/><Relationship Id="rId56" Type="http://schemas.openxmlformats.org/officeDocument/2006/relationships/slideLayout" Target="../slideLayouts/slideLayout219.xml"/><Relationship Id="rId159" Type="http://schemas.openxmlformats.org/officeDocument/2006/relationships/slideLayout" Target="../slideLayouts/slideLayout322.xml"/><Relationship Id="rId59" Type="http://schemas.openxmlformats.org/officeDocument/2006/relationships/slideLayout" Target="../slideLayouts/slideLayout222.xml"/><Relationship Id="rId154" Type="http://schemas.openxmlformats.org/officeDocument/2006/relationships/slideLayout" Target="../slideLayouts/slideLayout317.xml"/><Relationship Id="rId58" Type="http://schemas.openxmlformats.org/officeDocument/2006/relationships/slideLayout" Target="../slideLayouts/slideLayout221.xml"/><Relationship Id="rId153" Type="http://schemas.openxmlformats.org/officeDocument/2006/relationships/slideLayout" Target="../slideLayouts/slideLayout316.xml"/><Relationship Id="rId152" Type="http://schemas.openxmlformats.org/officeDocument/2006/relationships/slideLayout" Target="../slideLayouts/slideLayout315.xml"/><Relationship Id="rId151" Type="http://schemas.openxmlformats.org/officeDocument/2006/relationships/slideLayout" Target="../slideLayouts/slideLayout314.xml"/><Relationship Id="rId158" Type="http://schemas.openxmlformats.org/officeDocument/2006/relationships/slideLayout" Target="../slideLayouts/slideLayout321.xml"/><Relationship Id="rId157" Type="http://schemas.openxmlformats.org/officeDocument/2006/relationships/slideLayout" Target="../slideLayouts/slideLayout320.xml"/><Relationship Id="rId156" Type="http://schemas.openxmlformats.org/officeDocument/2006/relationships/slideLayout" Target="../slideLayouts/slideLayout319.xml"/><Relationship Id="rId155" Type="http://schemas.openxmlformats.org/officeDocument/2006/relationships/slideLayout" Target="../slideLayouts/slideLayout3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9pPr>
          </a:lstStyle>
          <a:p/>
        </p:txBody>
      </p:sp>
      <p:sp>
        <p:nvSpPr>
          <p:cNvPr id="53" name="Google Shape;53;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 id="2147483699" r:id="rId41"/>
    <p:sldLayoutId id="2147483700" r:id="rId42"/>
    <p:sldLayoutId id="2147483701" r:id="rId43"/>
    <p:sldLayoutId id="2147483702" r:id="rId44"/>
    <p:sldLayoutId id="2147483703" r:id="rId45"/>
    <p:sldLayoutId id="2147483704" r:id="rId46"/>
    <p:sldLayoutId id="2147483705" r:id="rId47"/>
    <p:sldLayoutId id="2147483706" r:id="rId48"/>
    <p:sldLayoutId id="2147483707" r:id="rId49"/>
    <p:sldLayoutId id="2147483708" r:id="rId50"/>
    <p:sldLayoutId id="2147483709" r:id="rId51"/>
    <p:sldLayoutId id="2147483710" r:id="rId52"/>
    <p:sldLayoutId id="2147483711" r:id="rId53"/>
    <p:sldLayoutId id="2147483712" r:id="rId54"/>
    <p:sldLayoutId id="2147483713" r:id="rId55"/>
    <p:sldLayoutId id="2147483714" r:id="rId56"/>
    <p:sldLayoutId id="2147483715" r:id="rId57"/>
    <p:sldLayoutId id="2147483716" r:id="rId58"/>
    <p:sldLayoutId id="2147483717" r:id="rId59"/>
    <p:sldLayoutId id="2147483718" r:id="rId60"/>
    <p:sldLayoutId id="2147483719" r:id="rId61"/>
    <p:sldLayoutId id="2147483720" r:id="rId62"/>
    <p:sldLayoutId id="2147483721" r:id="rId63"/>
    <p:sldLayoutId id="2147483722" r:id="rId64"/>
    <p:sldLayoutId id="2147483723" r:id="rId65"/>
    <p:sldLayoutId id="2147483724" r:id="rId66"/>
    <p:sldLayoutId id="2147483725" r:id="rId67"/>
    <p:sldLayoutId id="2147483726" r:id="rId68"/>
    <p:sldLayoutId id="2147483727" r:id="rId69"/>
    <p:sldLayoutId id="2147483728" r:id="rId70"/>
    <p:sldLayoutId id="2147483729" r:id="rId71"/>
    <p:sldLayoutId id="2147483730" r:id="rId72"/>
    <p:sldLayoutId id="2147483731" r:id="rId73"/>
    <p:sldLayoutId id="2147483732" r:id="rId74"/>
    <p:sldLayoutId id="2147483733" r:id="rId75"/>
    <p:sldLayoutId id="2147483734" r:id="rId76"/>
    <p:sldLayoutId id="2147483735" r:id="rId77"/>
    <p:sldLayoutId id="2147483736" r:id="rId78"/>
    <p:sldLayoutId id="2147483737" r:id="rId79"/>
    <p:sldLayoutId id="2147483738" r:id="rId80"/>
    <p:sldLayoutId id="2147483739" r:id="rId81"/>
    <p:sldLayoutId id="2147483740" r:id="rId82"/>
    <p:sldLayoutId id="2147483741" r:id="rId83"/>
    <p:sldLayoutId id="2147483742" r:id="rId84"/>
    <p:sldLayoutId id="2147483743" r:id="rId85"/>
    <p:sldLayoutId id="2147483744" r:id="rId86"/>
    <p:sldLayoutId id="2147483745" r:id="rId87"/>
    <p:sldLayoutId id="2147483746" r:id="rId88"/>
    <p:sldLayoutId id="2147483747" r:id="rId89"/>
    <p:sldLayoutId id="2147483748" r:id="rId90"/>
    <p:sldLayoutId id="2147483749" r:id="rId91"/>
    <p:sldLayoutId id="2147483750" r:id="rId92"/>
    <p:sldLayoutId id="2147483751"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7" r:id="rId109"/>
    <p:sldLayoutId id="2147483768" r:id="rId110"/>
    <p:sldLayoutId id="2147483769" r:id="rId111"/>
    <p:sldLayoutId id="2147483770" r:id="rId112"/>
    <p:sldLayoutId id="2147483771" r:id="rId113"/>
    <p:sldLayoutId id="2147483772" r:id="rId114"/>
    <p:sldLayoutId id="2147483773" r:id="rId115"/>
    <p:sldLayoutId id="2147483774" r:id="rId116"/>
    <p:sldLayoutId id="2147483775" r:id="rId117"/>
    <p:sldLayoutId id="2147483776" r:id="rId118"/>
    <p:sldLayoutId id="2147483777" r:id="rId119"/>
    <p:sldLayoutId id="2147483778" r:id="rId120"/>
    <p:sldLayoutId id="2147483779" r:id="rId121"/>
    <p:sldLayoutId id="2147483780" r:id="rId122"/>
    <p:sldLayoutId id="2147483781" r:id="rId123"/>
    <p:sldLayoutId id="2147483782" r:id="rId124"/>
    <p:sldLayoutId id="2147483783" r:id="rId125"/>
    <p:sldLayoutId id="2147483784" r:id="rId126"/>
    <p:sldLayoutId id="2147483785" r:id="rId127"/>
    <p:sldLayoutId id="2147483786" r:id="rId128"/>
    <p:sldLayoutId id="2147483787" r:id="rId129"/>
    <p:sldLayoutId id="2147483788" r:id="rId130"/>
    <p:sldLayoutId id="2147483789" r:id="rId131"/>
    <p:sldLayoutId id="2147483790" r:id="rId132"/>
    <p:sldLayoutId id="2147483791" r:id="rId133"/>
    <p:sldLayoutId id="2147483792" r:id="rId134"/>
    <p:sldLayoutId id="2147483793" r:id="rId135"/>
    <p:sldLayoutId id="2147483794" r:id="rId136"/>
    <p:sldLayoutId id="2147483795" r:id="rId137"/>
    <p:sldLayoutId id="2147483796" r:id="rId138"/>
    <p:sldLayoutId id="2147483797" r:id="rId139"/>
    <p:sldLayoutId id="2147483798" r:id="rId140"/>
    <p:sldLayoutId id="2147483799" r:id="rId141"/>
    <p:sldLayoutId id="2147483800" r:id="rId142"/>
    <p:sldLayoutId id="2147483801" r:id="rId143"/>
    <p:sldLayoutId id="2147483802" r:id="rId144"/>
    <p:sldLayoutId id="2147483803" r:id="rId145"/>
    <p:sldLayoutId id="2147483804" r:id="rId146"/>
    <p:sldLayoutId id="2147483805" r:id="rId147"/>
    <p:sldLayoutId id="2147483806" r:id="rId148"/>
    <p:sldLayoutId id="2147483807" r:id="rId149"/>
    <p:sldLayoutId id="2147483808" r:id="rId150"/>
    <p:sldLayoutId id="2147483809" r:id="rId151"/>
    <p:sldLayoutId id="2147483810" r:id="rId152"/>
  </p:sldLayoutIdLst>
  <p:transition spd="med">
    <p:fade thruBlk="1"/>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2416" name="Shape 2416"/>
        <p:cNvGrpSpPr/>
        <p:nvPr/>
      </p:nvGrpSpPr>
      <p:grpSpPr>
        <a:xfrm>
          <a:off x="0" y="0"/>
          <a:ext cx="0" cy="0"/>
          <a:chOff x="0" y="0"/>
          <a:chExt cx="0" cy="0"/>
        </a:xfrm>
      </p:grpSpPr>
      <p:sp>
        <p:nvSpPr>
          <p:cNvPr id="2417" name="Google Shape;2417;p166"/>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2418" name="Google Shape;2418;p166"/>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sz="1400">
                <a:solidFill>
                  <a:schemeClr val="dk1"/>
                </a:solidFill>
                <a:latin typeface="Lexend Deca Light"/>
                <a:ea typeface="Lexend Deca Light"/>
                <a:cs typeface="Lexend Deca Light"/>
                <a:sym typeface="Lexend Deca Light"/>
              </a:defRPr>
            </a:lvl9pPr>
          </a:lstStyle>
          <a:p/>
        </p:txBody>
      </p:sp>
      <p:sp>
        <p:nvSpPr>
          <p:cNvPr id="2419" name="Google Shape;2419;p16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1" r:id="rId1"/>
    <p:sldLayoutId id="2147483812" r:id="rId2"/>
    <p:sldLayoutId id="2147483813" r:id="rId3"/>
    <p:sldLayoutId id="2147483814" r:id="rId4"/>
    <p:sldLayoutId id="2147483815" r:id="rId5"/>
    <p:sldLayoutId id="2147483816" r:id="rId6"/>
    <p:sldLayoutId id="2147483817" r:id="rId7"/>
    <p:sldLayoutId id="2147483818" r:id="rId8"/>
    <p:sldLayoutId id="2147483819" r:id="rId9"/>
    <p:sldLayoutId id="2147483820" r:id="rId10"/>
    <p:sldLayoutId id="2147483821" r:id="rId11"/>
    <p:sldLayoutId id="2147483822" r:id="rId12"/>
    <p:sldLayoutId id="2147483823" r:id="rId13"/>
    <p:sldLayoutId id="2147483824" r:id="rId14"/>
    <p:sldLayoutId id="2147483825" r:id="rId15"/>
    <p:sldLayoutId id="2147483826" r:id="rId16"/>
    <p:sldLayoutId id="2147483827" r:id="rId17"/>
    <p:sldLayoutId id="2147483828" r:id="rId18"/>
    <p:sldLayoutId id="2147483829" r:id="rId19"/>
    <p:sldLayoutId id="2147483830" r:id="rId20"/>
    <p:sldLayoutId id="2147483831" r:id="rId21"/>
    <p:sldLayoutId id="2147483832" r:id="rId22"/>
    <p:sldLayoutId id="2147483833" r:id="rId23"/>
    <p:sldLayoutId id="2147483834" r:id="rId24"/>
    <p:sldLayoutId id="2147483835" r:id="rId25"/>
    <p:sldLayoutId id="2147483836" r:id="rId26"/>
    <p:sldLayoutId id="2147483837" r:id="rId27"/>
    <p:sldLayoutId id="2147483838" r:id="rId28"/>
    <p:sldLayoutId id="2147483839" r:id="rId29"/>
    <p:sldLayoutId id="2147483840" r:id="rId30"/>
    <p:sldLayoutId id="2147483841" r:id="rId31"/>
    <p:sldLayoutId id="2147483842" r:id="rId32"/>
    <p:sldLayoutId id="2147483843" r:id="rId33"/>
    <p:sldLayoutId id="2147483844" r:id="rId34"/>
    <p:sldLayoutId id="2147483845" r:id="rId35"/>
    <p:sldLayoutId id="2147483846" r:id="rId36"/>
    <p:sldLayoutId id="2147483847" r:id="rId37"/>
    <p:sldLayoutId id="2147483848" r:id="rId38"/>
    <p:sldLayoutId id="2147483849" r:id="rId39"/>
    <p:sldLayoutId id="2147483850" r:id="rId40"/>
    <p:sldLayoutId id="2147483851" r:id="rId41"/>
    <p:sldLayoutId id="2147483852" r:id="rId42"/>
    <p:sldLayoutId id="2147483853" r:id="rId43"/>
    <p:sldLayoutId id="2147483854" r:id="rId44"/>
    <p:sldLayoutId id="2147483855" r:id="rId45"/>
    <p:sldLayoutId id="2147483856" r:id="rId46"/>
    <p:sldLayoutId id="2147483857" r:id="rId47"/>
    <p:sldLayoutId id="2147483858" r:id="rId48"/>
    <p:sldLayoutId id="2147483859" r:id="rId49"/>
    <p:sldLayoutId id="2147483860" r:id="rId50"/>
    <p:sldLayoutId id="2147483861" r:id="rId51"/>
    <p:sldLayoutId id="2147483862" r:id="rId52"/>
    <p:sldLayoutId id="2147483863" r:id="rId53"/>
    <p:sldLayoutId id="2147483864" r:id="rId54"/>
    <p:sldLayoutId id="2147483865" r:id="rId55"/>
    <p:sldLayoutId id="2147483866" r:id="rId56"/>
    <p:sldLayoutId id="2147483867" r:id="rId57"/>
    <p:sldLayoutId id="2147483868" r:id="rId58"/>
    <p:sldLayoutId id="2147483869" r:id="rId59"/>
    <p:sldLayoutId id="2147483870" r:id="rId60"/>
    <p:sldLayoutId id="2147483871" r:id="rId61"/>
    <p:sldLayoutId id="2147483872" r:id="rId62"/>
    <p:sldLayoutId id="2147483873" r:id="rId63"/>
    <p:sldLayoutId id="2147483874" r:id="rId64"/>
    <p:sldLayoutId id="2147483875" r:id="rId65"/>
    <p:sldLayoutId id="2147483876" r:id="rId66"/>
    <p:sldLayoutId id="2147483877" r:id="rId67"/>
    <p:sldLayoutId id="2147483878" r:id="rId68"/>
    <p:sldLayoutId id="2147483879" r:id="rId69"/>
    <p:sldLayoutId id="2147483880" r:id="rId70"/>
    <p:sldLayoutId id="2147483881" r:id="rId71"/>
    <p:sldLayoutId id="2147483882" r:id="rId72"/>
    <p:sldLayoutId id="2147483883" r:id="rId73"/>
    <p:sldLayoutId id="2147483884" r:id="rId74"/>
    <p:sldLayoutId id="2147483885" r:id="rId75"/>
    <p:sldLayoutId id="2147483886" r:id="rId76"/>
    <p:sldLayoutId id="2147483887" r:id="rId77"/>
    <p:sldLayoutId id="2147483888" r:id="rId78"/>
    <p:sldLayoutId id="2147483889" r:id="rId79"/>
    <p:sldLayoutId id="2147483890" r:id="rId80"/>
    <p:sldLayoutId id="2147483891" r:id="rId81"/>
    <p:sldLayoutId id="2147483892" r:id="rId82"/>
    <p:sldLayoutId id="2147483893" r:id="rId83"/>
    <p:sldLayoutId id="2147483894" r:id="rId84"/>
    <p:sldLayoutId id="2147483895" r:id="rId85"/>
    <p:sldLayoutId id="2147483896" r:id="rId86"/>
    <p:sldLayoutId id="2147483897" r:id="rId87"/>
    <p:sldLayoutId id="2147483898" r:id="rId88"/>
    <p:sldLayoutId id="2147483899" r:id="rId89"/>
    <p:sldLayoutId id="2147483900" r:id="rId90"/>
    <p:sldLayoutId id="2147483901" r:id="rId91"/>
    <p:sldLayoutId id="2147483902" r:id="rId92"/>
    <p:sldLayoutId id="2147483903" r:id="rId93"/>
    <p:sldLayoutId id="2147483904" r:id="rId94"/>
    <p:sldLayoutId id="2147483905" r:id="rId95"/>
    <p:sldLayoutId id="2147483906" r:id="rId96"/>
    <p:sldLayoutId id="2147483907" r:id="rId97"/>
    <p:sldLayoutId id="2147483908" r:id="rId98"/>
    <p:sldLayoutId id="2147483909" r:id="rId99"/>
    <p:sldLayoutId id="2147483910" r:id="rId100"/>
    <p:sldLayoutId id="2147483911" r:id="rId101"/>
    <p:sldLayoutId id="2147483912" r:id="rId102"/>
    <p:sldLayoutId id="2147483913" r:id="rId103"/>
    <p:sldLayoutId id="2147483914" r:id="rId104"/>
    <p:sldLayoutId id="2147483915" r:id="rId105"/>
    <p:sldLayoutId id="2147483916" r:id="rId106"/>
    <p:sldLayoutId id="2147483917" r:id="rId107"/>
    <p:sldLayoutId id="2147483918" r:id="rId108"/>
    <p:sldLayoutId id="2147483919" r:id="rId109"/>
    <p:sldLayoutId id="2147483920" r:id="rId110"/>
    <p:sldLayoutId id="2147483921" r:id="rId111"/>
    <p:sldLayoutId id="2147483922" r:id="rId112"/>
    <p:sldLayoutId id="2147483923" r:id="rId113"/>
    <p:sldLayoutId id="2147483924" r:id="rId114"/>
    <p:sldLayoutId id="2147483925" r:id="rId115"/>
    <p:sldLayoutId id="2147483926" r:id="rId116"/>
    <p:sldLayoutId id="2147483927" r:id="rId117"/>
    <p:sldLayoutId id="2147483928" r:id="rId118"/>
    <p:sldLayoutId id="2147483929" r:id="rId119"/>
    <p:sldLayoutId id="2147483930" r:id="rId120"/>
    <p:sldLayoutId id="2147483931" r:id="rId121"/>
    <p:sldLayoutId id="2147483932" r:id="rId122"/>
    <p:sldLayoutId id="2147483933" r:id="rId123"/>
    <p:sldLayoutId id="2147483934" r:id="rId124"/>
    <p:sldLayoutId id="2147483935" r:id="rId125"/>
    <p:sldLayoutId id="2147483936" r:id="rId126"/>
    <p:sldLayoutId id="2147483937" r:id="rId127"/>
    <p:sldLayoutId id="2147483938" r:id="rId128"/>
    <p:sldLayoutId id="2147483939" r:id="rId129"/>
    <p:sldLayoutId id="2147483940" r:id="rId130"/>
    <p:sldLayoutId id="2147483941" r:id="rId131"/>
    <p:sldLayoutId id="2147483942" r:id="rId132"/>
    <p:sldLayoutId id="2147483943" r:id="rId133"/>
    <p:sldLayoutId id="2147483944" r:id="rId134"/>
    <p:sldLayoutId id="2147483945" r:id="rId135"/>
    <p:sldLayoutId id="2147483946" r:id="rId136"/>
    <p:sldLayoutId id="2147483947" r:id="rId137"/>
    <p:sldLayoutId id="2147483948" r:id="rId138"/>
    <p:sldLayoutId id="2147483949" r:id="rId139"/>
    <p:sldLayoutId id="2147483950" r:id="rId140"/>
    <p:sldLayoutId id="2147483951" r:id="rId141"/>
    <p:sldLayoutId id="2147483952" r:id="rId142"/>
    <p:sldLayoutId id="2147483953" r:id="rId143"/>
    <p:sldLayoutId id="2147483954" r:id="rId144"/>
    <p:sldLayoutId id="2147483955" r:id="rId145"/>
    <p:sldLayoutId id="2147483956" r:id="rId146"/>
    <p:sldLayoutId id="2147483957" r:id="rId147"/>
    <p:sldLayoutId id="2147483958" r:id="rId148"/>
    <p:sldLayoutId id="2147483959" r:id="rId149"/>
    <p:sldLayoutId id="2147483960" r:id="rId150"/>
    <p:sldLayoutId id="2147483961" r:id="rId151"/>
    <p:sldLayoutId id="2147483962" r:id="rId152"/>
    <p:sldLayoutId id="2147483963" r:id="rId153"/>
    <p:sldLayoutId id="2147483964" r:id="rId154"/>
    <p:sldLayoutId id="2147483965" r:id="rId155"/>
    <p:sldLayoutId id="2147483966" r:id="rId156"/>
    <p:sldLayoutId id="2147483967" r:id="rId157"/>
    <p:sldLayoutId id="2147483968" r:id="rId158"/>
    <p:sldLayoutId id="2147483969" r:id="rId159"/>
    <p:sldLayoutId id="2147483970" r:id="rId160"/>
    <p:sldLayoutId id="2147483971" r:id="rId161"/>
    <p:sldLayoutId id="2147483972" r:id="rId162"/>
    <p:sldLayoutId id="2147483973" r:id="rId163"/>
    <p:sldLayoutId id="2147483974" r:id="rId164"/>
    <p:sldLayoutId id="2147483975" r:id="rId165"/>
    <p:sldLayoutId id="2147483976" r:id="rId166"/>
    <p:sldLayoutId id="2147483977" r:id="rId167"/>
    <p:sldLayoutId id="2147483978" r:id="rId168"/>
  </p:sldLayoutIdLst>
  <p:transition spd="med">
    <p:fade thruBlk="1"/>
  </p:transition>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xml"/><Relationship Id="rId3" Type="http://schemas.openxmlformats.org/officeDocument/2006/relationships/hyperlink" Target="https://creativecommons.org/licenses/by-nc-sa/3.0/" TargetMode="External"/><Relationship Id="rId4" Type="http://schemas.openxmlformats.org/officeDocument/2006/relationships/hyperlink" Target="https://docs.google.com/presentation/d/1b_4GoeSsdtL-B4Qvm6Bo1Ml9G4IIEkRxbZq4Wa6f7O4/edit?usp=sharing"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6.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9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6.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3.xml"/><Relationship Id="rId2" Type="http://schemas.openxmlformats.org/officeDocument/2006/relationships/notesSlide" Target="../notesSlides/notesSlide18.xml"/><Relationship Id="rId3" Type="http://schemas.openxmlformats.org/officeDocument/2006/relationships/image" Target="../media/image144.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xml"/><Relationship Id="rId3" Type="http://schemas.openxmlformats.org/officeDocument/2006/relationships/hyperlink" Target="https://learn.mongodb.com/learn/learning-path/introduction-to-mongodb?sessionFields=%5B%5B%22certifiction%22%2C%22Course%22%5D%5D" TargetMode="External"/><Relationship Id="rId4" Type="http://schemas.openxmlformats.org/officeDocument/2006/relationships/image" Target="../media/image143.png"/><Relationship Id="rId5" Type="http://schemas.openxmlformats.org/officeDocument/2006/relationships/image" Target="../media/image133.png"/><Relationship Id="rId6" Type="http://schemas.openxmlformats.org/officeDocument/2006/relationships/image" Target="../media/image141.png"/><Relationship Id="rId7" Type="http://schemas.openxmlformats.org/officeDocument/2006/relationships/hyperlink" Target="https://creativecommons.org/licenses/by-nc-sa/3.0/"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2.xml"/><Relationship Id="rId2" Type="http://schemas.openxmlformats.org/officeDocument/2006/relationships/notesSlide" Target="../notesSlides/notesSlide20.xml"/><Relationship Id="rId3" Type="http://schemas.openxmlformats.org/officeDocument/2006/relationships/image" Target="../media/image140.png"/><Relationship Id="rId4" Type="http://schemas.openxmlformats.org/officeDocument/2006/relationships/image" Target="../media/image149.png"/><Relationship Id="rId5" Type="http://schemas.openxmlformats.org/officeDocument/2006/relationships/image" Target="../media/image146.png"/><Relationship Id="rId6" Type="http://schemas.openxmlformats.org/officeDocument/2006/relationships/image" Target="../media/image14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6.xml"/><Relationship Id="rId2" Type="http://schemas.openxmlformats.org/officeDocument/2006/relationships/notesSlide" Target="../notesSlides/notesSlide27.xml"/><Relationship Id="rId3" Type="http://schemas.openxmlformats.org/officeDocument/2006/relationships/image" Target="../media/image151.png"/><Relationship Id="rId4" Type="http://schemas.openxmlformats.org/officeDocument/2006/relationships/image" Target="../media/image15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04.xml"/><Relationship Id="rId2" Type="http://schemas.openxmlformats.org/officeDocument/2006/relationships/notesSlide" Target="../notesSlides/notesSlide29.xml"/><Relationship Id="rId3" Type="http://schemas.openxmlformats.org/officeDocument/2006/relationships/image" Target="../media/image149.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1.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31.xml"/><Relationship Id="rId3" Type="http://schemas.openxmlformats.org/officeDocument/2006/relationships/image" Target="../media/image15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2.xml"/><Relationship Id="rId2" Type="http://schemas.openxmlformats.org/officeDocument/2006/relationships/notesSlide" Target="../notesSlides/notesSlide32.xml"/><Relationship Id="rId3" Type="http://schemas.openxmlformats.org/officeDocument/2006/relationships/image" Target="../media/image156.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0.xml"/><Relationship Id="rId2" Type="http://schemas.openxmlformats.org/officeDocument/2006/relationships/notesSlide" Target="../notesSlides/notesSlide33.xml"/><Relationship Id="rId3" Type="http://schemas.openxmlformats.org/officeDocument/2006/relationships/image" Target="../media/image153.png"/><Relationship Id="rId4" Type="http://schemas.openxmlformats.org/officeDocument/2006/relationships/image" Target="../media/image154.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7.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0.xml"/><Relationship Id="rId2" Type="http://schemas.openxmlformats.org/officeDocument/2006/relationships/notesSlide" Target="../notesSlides/notesSlide37.xml"/><Relationship Id="rId3" Type="http://schemas.openxmlformats.org/officeDocument/2006/relationships/image" Target="../media/image15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92.xml"/><Relationship Id="rId2" Type="http://schemas.openxmlformats.org/officeDocument/2006/relationships/notesSlide" Target="../notesSlides/notesSlide4.xml"/><Relationship Id="rId3" Type="http://schemas.openxmlformats.org/officeDocument/2006/relationships/image" Target="../media/image137.png"/><Relationship Id="rId4" Type="http://schemas.openxmlformats.org/officeDocument/2006/relationships/image" Target="../media/image131.png"/><Relationship Id="rId5" Type="http://schemas.openxmlformats.org/officeDocument/2006/relationships/image" Target="../media/image139.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17.xml"/><Relationship Id="rId2" Type="http://schemas.openxmlformats.org/officeDocument/2006/relationships/notesSlide" Target="../notesSlides/notesSlide49.xml"/><Relationship Id="rId3" Type="http://schemas.openxmlformats.org/officeDocument/2006/relationships/image" Target="../media/image150.png"/><Relationship Id="rId4" Type="http://schemas.openxmlformats.org/officeDocument/2006/relationships/image" Target="../media/image152.png"/><Relationship Id="rId5" Type="http://schemas.openxmlformats.org/officeDocument/2006/relationships/image" Target="../media/image14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9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50.xml"/><Relationship Id="rId3" Type="http://schemas.openxmlformats.org/officeDocument/2006/relationships/image" Target="../media/image159.png"/><Relationship Id="rId4" Type="http://schemas.openxmlformats.org/officeDocument/2006/relationships/hyperlink" Target="https://www.mongodb.com/students" TargetMode="External"/><Relationship Id="rId5" Type="http://schemas.openxmlformats.org/officeDocument/2006/relationships/image" Target="../media/image158.png"/><Relationship Id="rId6" Type="http://schemas.openxmlformats.org/officeDocument/2006/relationships/hyperlink" Target="http://learn.mongodb.com"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7.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7.xml"/><Relationship Id="rId3" Type="http://schemas.openxmlformats.org/officeDocument/2006/relationships/image" Target="../media/image14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1.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2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3" name="Shape 4873"/>
        <p:cNvGrpSpPr/>
        <p:nvPr/>
      </p:nvGrpSpPr>
      <p:grpSpPr>
        <a:xfrm>
          <a:off x="0" y="0"/>
          <a:ext cx="0" cy="0"/>
          <a:chOff x="0" y="0"/>
          <a:chExt cx="0" cy="0"/>
        </a:xfrm>
      </p:grpSpPr>
      <p:sp>
        <p:nvSpPr>
          <p:cNvPr id="4874" name="Google Shape;4874;p335"/>
          <p:cNvSpPr txBox="1"/>
          <p:nvPr>
            <p:ph type="title"/>
          </p:nvPr>
        </p:nvSpPr>
        <p:spPr>
          <a:xfrm>
            <a:off x="896025" y="1453775"/>
            <a:ext cx="4489200" cy="1160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4000"/>
              <a:t>MongoDB 101: Non-Relational for Beginners</a:t>
            </a:r>
            <a:endParaRPr sz="4000"/>
          </a:p>
          <a:p>
            <a:pPr indent="0" lvl="0" marL="0" rtl="0" algn="l">
              <a:spcBef>
                <a:spcPts val="0"/>
              </a:spcBef>
              <a:spcAft>
                <a:spcPts val="0"/>
              </a:spcAft>
              <a:buNone/>
            </a:pPr>
            <a:r>
              <a:t/>
            </a:r>
            <a:endParaRPr/>
          </a:p>
        </p:txBody>
      </p:sp>
      <p:sp>
        <p:nvSpPr>
          <p:cNvPr id="4875" name="Google Shape;4875;p335"/>
          <p:cNvSpPr txBox="1"/>
          <p:nvPr>
            <p:ph idx="3" type="title"/>
          </p:nvPr>
        </p:nvSpPr>
        <p:spPr>
          <a:xfrm>
            <a:off x="724050" y="4136475"/>
            <a:ext cx="3963000" cy="667500"/>
          </a:xfrm>
          <a:prstGeom prst="rect">
            <a:avLst/>
          </a:prstGeom>
        </p:spPr>
        <p:txBody>
          <a:bodyPr anchorCtr="0" anchor="ctr" bIns="0" lIns="0" spcFirstLastPara="1" rIns="0" wrap="square" tIns="0">
            <a:noAutofit/>
          </a:bodyPr>
          <a:lstStyle/>
          <a:p>
            <a:pPr indent="0" lvl="0" marL="0" rtl="0" algn="ctr">
              <a:lnSpc>
                <a:spcPct val="110000"/>
              </a:lnSpc>
              <a:spcBef>
                <a:spcPts val="0"/>
              </a:spcBef>
              <a:spcAft>
                <a:spcPts val="0"/>
              </a:spcAft>
              <a:buNone/>
            </a:pPr>
            <a:r>
              <a:rPr lang="en" sz="1000"/>
              <a:t>This work is licensed under the </a:t>
            </a:r>
            <a:r>
              <a:rPr lang="en" sz="1000" u="sng">
                <a:hlinkClick r:id="rId3"/>
              </a:rPr>
              <a:t>Creative Commons Attribution-NonCommercial-ShareAlike 3.0 Unported License</a:t>
            </a:r>
            <a:r>
              <a:rPr lang="en" sz="1000"/>
              <a:t> </a:t>
            </a:r>
            <a:endParaRPr sz="1000"/>
          </a:p>
          <a:p>
            <a:pPr indent="0" lvl="0" marL="0" rtl="0" algn="ctr">
              <a:lnSpc>
                <a:spcPct val="110000"/>
              </a:lnSpc>
              <a:spcBef>
                <a:spcPts val="0"/>
              </a:spcBef>
              <a:spcAft>
                <a:spcPts val="0"/>
              </a:spcAft>
              <a:buNone/>
            </a:pPr>
            <a:r>
              <a:rPr lang="en" sz="1000"/>
              <a:t>(CC BY-NC-SA 3.0)</a:t>
            </a:r>
            <a:endParaRPr sz="1000"/>
          </a:p>
        </p:txBody>
      </p:sp>
      <p:sp>
        <p:nvSpPr>
          <p:cNvPr id="4876" name="Google Shape;4876;p335"/>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LESSON</a:t>
            </a:r>
            <a:endParaRPr/>
          </a:p>
        </p:txBody>
      </p:sp>
      <p:sp>
        <p:nvSpPr>
          <p:cNvPr id="4877" name="Google Shape;4877;p335"/>
          <p:cNvSpPr txBox="1"/>
          <p:nvPr/>
        </p:nvSpPr>
        <p:spPr>
          <a:xfrm>
            <a:off x="724046" y="3525425"/>
            <a:ext cx="39168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700">
                <a:solidFill>
                  <a:srgbClr val="FAFBFC"/>
                </a:solidFill>
                <a:latin typeface="Lexend Deca Light"/>
                <a:ea typeface="Lexend Deca Light"/>
                <a:cs typeface="Lexend Deca Light"/>
                <a:sym typeface="Lexend Deca Light"/>
              </a:rPr>
              <a:t>Google slide deck available </a:t>
            </a:r>
            <a:r>
              <a:rPr lang="en" sz="17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here</a:t>
            </a:r>
            <a:endParaRPr sz="17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97" name="Shape 4997"/>
        <p:cNvGrpSpPr/>
        <p:nvPr/>
      </p:nvGrpSpPr>
      <p:grpSpPr>
        <a:xfrm>
          <a:off x="0" y="0"/>
          <a:ext cx="0" cy="0"/>
          <a:chOff x="0" y="0"/>
          <a:chExt cx="0" cy="0"/>
        </a:xfrm>
      </p:grpSpPr>
      <p:sp>
        <p:nvSpPr>
          <p:cNvPr id="4998" name="Google Shape;4998;p344"/>
          <p:cNvSpPr txBox="1"/>
          <p:nvPr/>
        </p:nvSpPr>
        <p:spPr>
          <a:xfrm>
            <a:off x="5379362" y="3669250"/>
            <a:ext cx="3228000" cy="3438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400">
                <a:solidFill>
                  <a:schemeClr val="dk1"/>
                </a:solidFill>
                <a:latin typeface="Noto Serif JP"/>
                <a:ea typeface="Noto Serif JP"/>
                <a:cs typeface="Noto Serif JP"/>
                <a:sym typeface="Noto Serif JP"/>
              </a:rPr>
              <a:t>Key/Value Database</a:t>
            </a:r>
            <a:endParaRPr sz="2400">
              <a:solidFill>
                <a:schemeClr val="dk1"/>
              </a:solidFill>
              <a:latin typeface="Noto Serif JP"/>
              <a:ea typeface="Noto Serif JP"/>
              <a:cs typeface="Noto Serif JP"/>
              <a:sym typeface="Noto Serif JP"/>
            </a:endParaRPr>
          </a:p>
        </p:txBody>
      </p:sp>
      <p:sp>
        <p:nvSpPr>
          <p:cNvPr id="4999" name="Google Shape;4999;p344"/>
          <p:cNvSpPr txBox="1"/>
          <p:nvPr/>
        </p:nvSpPr>
        <p:spPr>
          <a:xfrm>
            <a:off x="470400" y="1130450"/>
            <a:ext cx="3691500" cy="2373300"/>
          </a:xfrm>
          <a:prstGeom prst="rect">
            <a:avLst/>
          </a:prstGeom>
          <a:noFill/>
          <a:ln>
            <a:noFill/>
          </a:ln>
        </p:spPr>
        <p:txBody>
          <a:bodyPr anchorCtr="0" anchor="t" bIns="34300" lIns="34300" spcFirstLastPara="1" rIns="34300" wrap="square" tIns="34300">
            <a:noAutofit/>
          </a:bodyPr>
          <a:lstStyle/>
          <a:p>
            <a:pPr indent="0" lvl="0" marL="0" rtl="0" algn="l">
              <a:lnSpc>
                <a:spcPct val="150000"/>
              </a:lnSpc>
              <a:spcBef>
                <a:spcPts val="0"/>
              </a:spcBef>
              <a:spcAft>
                <a:spcPts val="0"/>
              </a:spcAft>
              <a:buNone/>
            </a:pPr>
            <a:r>
              <a:rPr lang="en" sz="1900">
                <a:solidFill>
                  <a:schemeClr val="lt1"/>
                </a:solidFill>
                <a:latin typeface="Lexend Deca Light"/>
                <a:ea typeface="Lexend Deca Light"/>
                <a:cs typeface="Lexend Deca Light"/>
                <a:sym typeface="Lexend Deca Light"/>
              </a:rPr>
              <a:t>Structure</a:t>
            </a:r>
            <a:endParaRPr sz="1900">
              <a:solidFill>
                <a:schemeClr val="lt1"/>
              </a:solidFill>
              <a:latin typeface="Lexend Deca Light"/>
              <a:ea typeface="Lexend Deca Light"/>
              <a:cs typeface="Lexend Deca Light"/>
              <a:sym typeface="Lexend Deca Light"/>
            </a:endParaRPr>
          </a:p>
          <a:p>
            <a:pPr indent="-336550" lvl="0" marL="457200" rtl="0" algn="l">
              <a:lnSpc>
                <a:spcPct val="150000"/>
              </a:lnSpc>
              <a:spcBef>
                <a:spcPts val="1000"/>
              </a:spcBef>
              <a:spcAft>
                <a:spcPts val="0"/>
              </a:spcAft>
              <a:buClr>
                <a:schemeClr val="lt1"/>
              </a:buClr>
              <a:buSzPts val="1700"/>
              <a:buFont typeface="Lexend Deca Light"/>
              <a:buChar char="●"/>
            </a:pPr>
            <a:r>
              <a:rPr lang="en" sz="1700">
                <a:solidFill>
                  <a:schemeClr val="lt1"/>
                </a:solidFill>
                <a:latin typeface="Lexend Deca Light"/>
                <a:ea typeface="Lexend Deca Light"/>
                <a:cs typeface="Lexend Deca Light"/>
                <a:sym typeface="Lexend Deca Light"/>
              </a:rPr>
              <a:t>A unique key is paired with a collection of values, where the values can be anything from a string to a large binary object </a:t>
            </a:r>
            <a:endParaRPr sz="1700">
              <a:solidFill>
                <a:schemeClr val="lt1"/>
              </a:solidFill>
              <a:latin typeface="Lexend Deca Light"/>
              <a:ea typeface="Lexend Deca Light"/>
              <a:cs typeface="Lexend Deca Light"/>
              <a:sym typeface="Lexend Deca Light"/>
            </a:endParaRPr>
          </a:p>
          <a:p>
            <a:pPr indent="0" lvl="0" marL="0" rtl="0" algn="l">
              <a:lnSpc>
                <a:spcPct val="150000"/>
              </a:lnSpc>
              <a:spcBef>
                <a:spcPts val="1000"/>
              </a:spcBef>
              <a:spcAft>
                <a:spcPts val="0"/>
              </a:spcAft>
              <a:buNone/>
            </a:pPr>
            <a:r>
              <a:rPr lang="en" sz="1900">
                <a:solidFill>
                  <a:schemeClr val="lt1"/>
                </a:solidFill>
                <a:latin typeface="Lexend Deca Light"/>
                <a:ea typeface="Lexend Deca Light"/>
                <a:cs typeface="Lexend Deca Light"/>
                <a:sym typeface="Lexend Deca Light"/>
              </a:rPr>
              <a:t>Strength</a:t>
            </a:r>
            <a:endParaRPr sz="1900">
              <a:solidFill>
                <a:schemeClr val="lt1"/>
              </a:solidFill>
              <a:latin typeface="Lexend Deca Light"/>
              <a:ea typeface="Lexend Deca Light"/>
              <a:cs typeface="Lexend Deca Light"/>
              <a:sym typeface="Lexend Deca Light"/>
            </a:endParaRPr>
          </a:p>
          <a:p>
            <a:pPr indent="-336550" lvl="0" marL="457200" rtl="0" algn="l">
              <a:lnSpc>
                <a:spcPct val="150000"/>
              </a:lnSpc>
              <a:spcBef>
                <a:spcPts val="1000"/>
              </a:spcBef>
              <a:spcAft>
                <a:spcPts val="0"/>
              </a:spcAft>
              <a:buClr>
                <a:schemeClr val="lt1"/>
              </a:buClr>
              <a:buSzPts val="1700"/>
              <a:buFont typeface="Lexend Deca Light"/>
              <a:buChar char="●"/>
            </a:pPr>
            <a:r>
              <a:rPr lang="en" sz="1700">
                <a:solidFill>
                  <a:schemeClr val="lt1"/>
                </a:solidFill>
                <a:latin typeface="Lexend Deca Light"/>
                <a:ea typeface="Lexend Deca Light"/>
                <a:cs typeface="Lexend Deca Light"/>
                <a:sym typeface="Lexend Deca Light"/>
              </a:rPr>
              <a:t>Simple data model</a:t>
            </a:r>
            <a:endParaRPr sz="1700">
              <a:solidFill>
                <a:schemeClr val="lt1"/>
              </a:solidFill>
              <a:latin typeface="Lexend Deca Light"/>
              <a:ea typeface="Lexend Deca Light"/>
              <a:cs typeface="Lexend Deca Light"/>
              <a:sym typeface="Lexend Deca Light"/>
            </a:endParaRPr>
          </a:p>
          <a:p>
            <a:pPr indent="0" lvl="0" marL="457200" rtl="0" algn="l">
              <a:lnSpc>
                <a:spcPct val="110000"/>
              </a:lnSpc>
              <a:spcBef>
                <a:spcPts val="1000"/>
              </a:spcBef>
              <a:spcAft>
                <a:spcPts val="0"/>
              </a:spcAft>
              <a:buNone/>
            </a:pPr>
            <a:r>
              <a:t/>
            </a:r>
            <a:endParaRPr sz="1700">
              <a:solidFill>
                <a:schemeClr val="lt1"/>
              </a:solidFill>
              <a:latin typeface="Lexend Deca Light"/>
              <a:ea typeface="Lexend Deca Light"/>
              <a:cs typeface="Lexend Deca Light"/>
              <a:sym typeface="Lexend Deca Light"/>
            </a:endParaRPr>
          </a:p>
          <a:p>
            <a:pPr indent="0" lvl="0" marL="457200" rtl="0" algn="l">
              <a:lnSpc>
                <a:spcPct val="110000"/>
              </a:lnSpc>
              <a:spcBef>
                <a:spcPts val="1000"/>
              </a:spcBef>
              <a:spcAft>
                <a:spcPts val="1000"/>
              </a:spcAft>
              <a:buNone/>
            </a:pPr>
            <a:r>
              <a:t/>
            </a:r>
            <a:endParaRPr sz="1200">
              <a:solidFill>
                <a:schemeClr val="lt1"/>
              </a:solidFill>
              <a:latin typeface="Lexend Deca Light"/>
              <a:ea typeface="Lexend Deca Light"/>
              <a:cs typeface="Lexend Deca Light"/>
              <a:sym typeface="Lexend Deca Light"/>
            </a:endParaRPr>
          </a:p>
        </p:txBody>
      </p:sp>
      <p:grpSp>
        <p:nvGrpSpPr>
          <p:cNvPr id="5000" name="Google Shape;5000;p344"/>
          <p:cNvGrpSpPr/>
          <p:nvPr/>
        </p:nvGrpSpPr>
        <p:grpSpPr>
          <a:xfrm>
            <a:off x="5767247" y="1100500"/>
            <a:ext cx="2181560" cy="2181567"/>
            <a:chOff x="1369679" y="2114568"/>
            <a:chExt cx="918242" cy="914358"/>
          </a:xfrm>
        </p:grpSpPr>
        <p:sp>
          <p:nvSpPr>
            <p:cNvPr id="5001" name="Google Shape;5001;p344"/>
            <p:cNvSpPr/>
            <p:nvPr/>
          </p:nvSpPr>
          <p:spPr>
            <a:xfrm>
              <a:off x="1369679" y="2114568"/>
              <a:ext cx="247633" cy="247865"/>
            </a:xfrm>
            <a:custGeom>
              <a:rect b="b" l="l" r="r" t="t"/>
              <a:pathLst>
                <a:path extrusionOk="0" h="46395" w="46395">
                  <a:moveTo>
                    <a:pt x="40845" y="5550"/>
                  </a:moveTo>
                  <a:lnTo>
                    <a:pt x="40845" y="40845"/>
                  </a:lnTo>
                  <a:lnTo>
                    <a:pt x="5550" y="40845"/>
                  </a:lnTo>
                  <a:lnTo>
                    <a:pt x="5550" y="5550"/>
                  </a:lnTo>
                  <a:close/>
                  <a:moveTo>
                    <a:pt x="5550" y="1"/>
                  </a:moveTo>
                  <a:cubicBezTo>
                    <a:pt x="2442" y="1"/>
                    <a:pt x="1" y="2664"/>
                    <a:pt x="1" y="5550"/>
                  </a:cubicBezTo>
                  <a:lnTo>
                    <a:pt x="1" y="40845"/>
                  </a:lnTo>
                  <a:cubicBezTo>
                    <a:pt x="1" y="43953"/>
                    <a:pt x="2442" y="46395"/>
                    <a:pt x="5550" y="46395"/>
                  </a:cubicBezTo>
                  <a:lnTo>
                    <a:pt x="40845" y="46395"/>
                  </a:lnTo>
                  <a:cubicBezTo>
                    <a:pt x="43953" y="46395"/>
                    <a:pt x="46395" y="43953"/>
                    <a:pt x="46395" y="40845"/>
                  </a:cubicBezTo>
                  <a:lnTo>
                    <a:pt x="46395" y="5550"/>
                  </a:lnTo>
                  <a:cubicBezTo>
                    <a:pt x="46395" y="2664"/>
                    <a:pt x="43953" y="1"/>
                    <a:pt x="40845"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344"/>
            <p:cNvSpPr/>
            <p:nvPr/>
          </p:nvSpPr>
          <p:spPr>
            <a:xfrm>
              <a:off x="1369679" y="2447818"/>
              <a:ext cx="247633" cy="249051"/>
            </a:xfrm>
            <a:custGeom>
              <a:rect b="b" l="l" r="r" t="t"/>
              <a:pathLst>
                <a:path extrusionOk="0" h="46617" w="46395">
                  <a:moveTo>
                    <a:pt x="40845" y="5550"/>
                  </a:moveTo>
                  <a:lnTo>
                    <a:pt x="40845" y="40623"/>
                  </a:lnTo>
                  <a:lnTo>
                    <a:pt x="5550" y="40623"/>
                  </a:lnTo>
                  <a:lnTo>
                    <a:pt x="5550" y="5550"/>
                  </a:lnTo>
                  <a:close/>
                  <a:moveTo>
                    <a:pt x="5550" y="0"/>
                  </a:moveTo>
                  <a:cubicBezTo>
                    <a:pt x="2442" y="0"/>
                    <a:pt x="1" y="2442"/>
                    <a:pt x="1" y="5550"/>
                  </a:cubicBezTo>
                  <a:lnTo>
                    <a:pt x="1" y="41067"/>
                  </a:lnTo>
                  <a:cubicBezTo>
                    <a:pt x="1" y="43952"/>
                    <a:pt x="2442" y="46616"/>
                    <a:pt x="5550" y="46616"/>
                  </a:cubicBezTo>
                  <a:lnTo>
                    <a:pt x="40845" y="46616"/>
                  </a:lnTo>
                  <a:cubicBezTo>
                    <a:pt x="43953" y="46616"/>
                    <a:pt x="46395" y="43952"/>
                    <a:pt x="46395" y="40623"/>
                  </a:cubicBezTo>
                  <a:lnTo>
                    <a:pt x="46395" y="5550"/>
                  </a:lnTo>
                  <a:cubicBezTo>
                    <a:pt x="46395" y="2442"/>
                    <a:pt x="43953" y="0"/>
                    <a:pt x="40845"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344"/>
            <p:cNvSpPr/>
            <p:nvPr/>
          </p:nvSpPr>
          <p:spPr>
            <a:xfrm>
              <a:off x="1369679" y="2781061"/>
              <a:ext cx="247633" cy="247865"/>
            </a:xfrm>
            <a:custGeom>
              <a:rect b="b" l="l" r="r" t="t"/>
              <a:pathLst>
                <a:path extrusionOk="0" h="46395" w="46395">
                  <a:moveTo>
                    <a:pt x="40845" y="5550"/>
                  </a:moveTo>
                  <a:lnTo>
                    <a:pt x="40845" y="40845"/>
                  </a:lnTo>
                  <a:lnTo>
                    <a:pt x="5550" y="40845"/>
                  </a:lnTo>
                  <a:lnTo>
                    <a:pt x="5550" y="5550"/>
                  </a:lnTo>
                  <a:close/>
                  <a:moveTo>
                    <a:pt x="5550" y="1"/>
                  </a:moveTo>
                  <a:cubicBezTo>
                    <a:pt x="2442" y="1"/>
                    <a:pt x="1" y="2443"/>
                    <a:pt x="1" y="5550"/>
                  </a:cubicBezTo>
                  <a:lnTo>
                    <a:pt x="1" y="40845"/>
                  </a:lnTo>
                  <a:cubicBezTo>
                    <a:pt x="1" y="43731"/>
                    <a:pt x="2442" y="46395"/>
                    <a:pt x="5550" y="46395"/>
                  </a:cubicBezTo>
                  <a:lnTo>
                    <a:pt x="40845" y="46395"/>
                  </a:lnTo>
                  <a:cubicBezTo>
                    <a:pt x="43953" y="46395"/>
                    <a:pt x="46395" y="43731"/>
                    <a:pt x="46395" y="40845"/>
                  </a:cubicBezTo>
                  <a:lnTo>
                    <a:pt x="46395" y="5550"/>
                  </a:lnTo>
                  <a:cubicBezTo>
                    <a:pt x="46395" y="2443"/>
                    <a:pt x="43953" y="1"/>
                    <a:pt x="40845"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344"/>
            <p:cNvSpPr/>
            <p:nvPr/>
          </p:nvSpPr>
          <p:spPr>
            <a:xfrm>
              <a:off x="1859010" y="2114568"/>
              <a:ext cx="428911" cy="247865"/>
            </a:xfrm>
            <a:custGeom>
              <a:rect b="b" l="l" r="r" t="t"/>
              <a:pathLst>
                <a:path extrusionOk="0" h="46395" w="80358">
                  <a:moveTo>
                    <a:pt x="74808" y="5550"/>
                  </a:moveTo>
                  <a:lnTo>
                    <a:pt x="74808" y="40845"/>
                  </a:lnTo>
                  <a:lnTo>
                    <a:pt x="5550" y="40845"/>
                  </a:lnTo>
                  <a:lnTo>
                    <a:pt x="5550" y="5550"/>
                  </a:lnTo>
                  <a:close/>
                  <a:moveTo>
                    <a:pt x="5550" y="1"/>
                  </a:moveTo>
                  <a:cubicBezTo>
                    <a:pt x="2442" y="1"/>
                    <a:pt x="1" y="2664"/>
                    <a:pt x="1" y="5550"/>
                  </a:cubicBezTo>
                  <a:lnTo>
                    <a:pt x="1" y="40845"/>
                  </a:lnTo>
                  <a:cubicBezTo>
                    <a:pt x="1" y="43953"/>
                    <a:pt x="2442" y="46395"/>
                    <a:pt x="5550" y="46395"/>
                  </a:cubicBezTo>
                  <a:lnTo>
                    <a:pt x="74808" y="46395"/>
                  </a:lnTo>
                  <a:cubicBezTo>
                    <a:pt x="77916" y="46395"/>
                    <a:pt x="80358" y="43953"/>
                    <a:pt x="80358" y="40845"/>
                  </a:cubicBezTo>
                  <a:lnTo>
                    <a:pt x="80358" y="5550"/>
                  </a:lnTo>
                  <a:cubicBezTo>
                    <a:pt x="80358" y="2664"/>
                    <a:pt x="77916" y="1"/>
                    <a:pt x="74808"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344"/>
            <p:cNvSpPr/>
            <p:nvPr/>
          </p:nvSpPr>
          <p:spPr>
            <a:xfrm>
              <a:off x="1859010" y="2447818"/>
              <a:ext cx="428911" cy="249051"/>
            </a:xfrm>
            <a:custGeom>
              <a:rect b="b" l="l" r="r" t="t"/>
              <a:pathLst>
                <a:path extrusionOk="0" h="46617" w="80358">
                  <a:moveTo>
                    <a:pt x="74808" y="5550"/>
                  </a:moveTo>
                  <a:lnTo>
                    <a:pt x="74808" y="40623"/>
                  </a:lnTo>
                  <a:lnTo>
                    <a:pt x="5550" y="40623"/>
                  </a:lnTo>
                  <a:lnTo>
                    <a:pt x="5550" y="5550"/>
                  </a:lnTo>
                  <a:close/>
                  <a:moveTo>
                    <a:pt x="5550" y="0"/>
                  </a:moveTo>
                  <a:cubicBezTo>
                    <a:pt x="2442" y="0"/>
                    <a:pt x="1" y="2442"/>
                    <a:pt x="1" y="5550"/>
                  </a:cubicBezTo>
                  <a:lnTo>
                    <a:pt x="1" y="41067"/>
                  </a:lnTo>
                  <a:cubicBezTo>
                    <a:pt x="1" y="43952"/>
                    <a:pt x="2442" y="46616"/>
                    <a:pt x="5550" y="46616"/>
                  </a:cubicBezTo>
                  <a:lnTo>
                    <a:pt x="74808" y="46616"/>
                  </a:lnTo>
                  <a:cubicBezTo>
                    <a:pt x="77916" y="46616"/>
                    <a:pt x="80358" y="43952"/>
                    <a:pt x="80358" y="40623"/>
                  </a:cubicBezTo>
                  <a:lnTo>
                    <a:pt x="80358" y="5550"/>
                  </a:lnTo>
                  <a:cubicBezTo>
                    <a:pt x="80358" y="2442"/>
                    <a:pt x="77916" y="0"/>
                    <a:pt x="74808"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44"/>
            <p:cNvSpPr/>
            <p:nvPr/>
          </p:nvSpPr>
          <p:spPr>
            <a:xfrm>
              <a:off x="1859010" y="2781061"/>
              <a:ext cx="428911" cy="247865"/>
            </a:xfrm>
            <a:custGeom>
              <a:rect b="b" l="l" r="r" t="t"/>
              <a:pathLst>
                <a:path extrusionOk="0" h="46395" w="80358">
                  <a:moveTo>
                    <a:pt x="74808" y="5550"/>
                  </a:moveTo>
                  <a:lnTo>
                    <a:pt x="74808" y="40845"/>
                  </a:lnTo>
                  <a:lnTo>
                    <a:pt x="5550" y="40845"/>
                  </a:lnTo>
                  <a:lnTo>
                    <a:pt x="5550" y="5550"/>
                  </a:lnTo>
                  <a:close/>
                  <a:moveTo>
                    <a:pt x="5550" y="1"/>
                  </a:moveTo>
                  <a:cubicBezTo>
                    <a:pt x="2442" y="1"/>
                    <a:pt x="1" y="2443"/>
                    <a:pt x="1" y="5550"/>
                  </a:cubicBezTo>
                  <a:lnTo>
                    <a:pt x="1" y="40845"/>
                  </a:lnTo>
                  <a:cubicBezTo>
                    <a:pt x="1" y="43731"/>
                    <a:pt x="2442" y="46395"/>
                    <a:pt x="5550" y="46395"/>
                  </a:cubicBezTo>
                  <a:lnTo>
                    <a:pt x="74808" y="46395"/>
                  </a:lnTo>
                  <a:cubicBezTo>
                    <a:pt x="77916" y="46395"/>
                    <a:pt x="80358" y="43731"/>
                    <a:pt x="80358" y="40845"/>
                  </a:cubicBezTo>
                  <a:lnTo>
                    <a:pt x="80358" y="5550"/>
                  </a:lnTo>
                  <a:cubicBezTo>
                    <a:pt x="80358" y="2443"/>
                    <a:pt x="77916" y="1"/>
                    <a:pt x="74808"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344"/>
            <p:cNvSpPr/>
            <p:nvPr/>
          </p:nvSpPr>
          <p:spPr>
            <a:xfrm>
              <a:off x="1648115" y="2168779"/>
              <a:ext cx="178913" cy="140289"/>
            </a:xfrm>
            <a:custGeom>
              <a:rect b="b" l="l" r="r" t="t"/>
              <a:pathLst>
                <a:path extrusionOk="0" h="26259" w="33520">
                  <a:moveTo>
                    <a:pt x="18659" y="1"/>
                  </a:moveTo>
                  <a:cubicBezTo>
                    <a:pt x="17893" y="1"/>
                    <a:pt x="17137" y="343"/>
                    <a:pt x="16649" y="953"/>
                  </a:cubicBezTo>
                  <a:cubicBezTo>
                    <a:pt x="15539" y="2062"/>
                    <a:pt x="15761" y="4060"/>
                    <a:pt x="16871" y="4948"/>
                  </a:cubicBezTo>
                  <a:lnTo>
                    <a:pt x="23530" y="10498"/>
                  </a:lnTo>
                  <a:lnTo>
                    <a:pt x="2664" y="10498"/>
                  </a:lnTo>
                  <a:cubicBezTo>
                    <a:pt x="1110" y="10498"/>
                    <a:pt x="0" y="11608"/>
                    <a:pt x="0" y="13162"/>
                  </a:cubicBezTo>
                  <a:cubicBezTo>
                    <a:pt x="0" y="14937"/>
                    <a:pt x="888" y="15825"/>
                    <a:pt x="2442" y="15825"/>
                  </a:cubicBezTo>
                  <a:lnTo>
                    <a:pt x="23308" y="15825"/>
                  </a:lnTo>
                  <a:lnTo>
                    <a:pt x="16649" y="21375"/>
                  </a:lnTo>
                  <a:cubicBezTo>
                    <a:pt x="15539" y="22485"/>
                    <a:pt x="15317" y="24039"/>
                    <a:pt x="16427" y="25149"/>
                  </a:cubicBezTo>
                  <a:cubicBezTo>
                    <a:pt x="16871" y="25814"/>
                    <a:pt x="17759" y="26258"/>
                    <a:pt x="18646" y="26258"/>
                  </a:cubicBezTo>
                  <a:cubicBezTo>
                    <a:pt x="19090" y="26258"/>
                    <a:pt x="19978" y="26036"/>
                    <a:pt x="20200" y="25814"/>
                  </a:cubicBezTo>
                  <a:lnTo>
                    <a:pt x="32409" y="15381"/>
                  </a:lnTo>
                  <a:cubicBezTo>
                    <a:pt x="33075" y="14937"/>
                    <a:pt x="33519" y="14049"/>
                    <a:pt x="33519" y="13162"/>
                  </a:cubicBezTo>
                  <a:lnTo>
                    <a:pt x="33519" y="11830"/>
                  </a:lnTo>
                  <a:lnTo>
                    <a:pt x="20422" y="731"/>
                  </a:lnTo>
                  <a:cubicBezTo>
                    <a:pt x="19922" y="231"/>
                    <a:pt x="19287" y="1"/>
                    <a:pt x="18659"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44"/>
            <p:cNvSpPr/>
            <p:nvPr/>
          </p:nvSpPr>
          <p:spPr>
            <a:xfrm>
              <a:off x="1646930" y="2499656"/>
              <a:ext cx="180098" cy="141475"/>
            </a:xfrm>
            <a:custGeom>
              <a:rect b="b" l="l" r="r" t="t"/>
              <a:pathLst>
                <a:path extrusionOk="0" h="26481" w="33742">
                  <a:moveTo>
                    <a:pt x="18659" y="1"/>
                  </a:moveTo>
                  <a:cubicBezTo>
                    <a:pt x="17893" y="1"/>
                    <a:pt x="17137" y="342"/>
                    <a:pt x="16649" y="952"/>
                  </a:cubicBezTo>
                  <a:cubicBezTo>
                    <a:pt x="15539" y="2062"/>
                    <a:pt x="15761" y="4060"/>
                    <a:pt x="16871" y="4948"/>
                  </a:cubicBezTo>
                  <a:lnTo>
                    <a:pt x="23530" y="10497"/>
                  </a:lnTo>
                  <a:lnTo>
                    <a:pt x="2664" y="10497"/>
                  </a:lnTo>
                  <a:cubicBezTo>
                    <a:pt x="1110" y="10497"/>
                    <a:pt x="0" y="11607"/>
                    <a:pt x="0" y="13161"/>
                  </a:cubicBezTo>
                  <a:cubicBezTo>
                    <a:pt x="0" y="14937"/>
                    <a:pt x="1110" y="16047"/>
                    <a:pt x="2664" y="16047"/>
                  </a:cubicBezTo>
                  <a:lnTo>
                    <a:pt x="23530" y="16047"/>
                  </a:lnTo>
                  <a:lnTo>
                    <a:pt x="16871" y="21596"/>
                  </a:lnTo>
                  <a:cubicBezTo>
                    <a:pt x="15761" y="22706"/>
                    <a:pt x="15539" y="24260"/>
                    <a:pt x="16649" y="25370"/>
                  </a:cubicBezTo>
                  <a:cubicBezTo>
                    <a:pt x="17093" y="26036"/>
                    <a:pt x="17981" y="26480"/>
                    <a:pt x="18868" y="26480"/>
                  </a:cubicBezTo>
                  <a:cubicBezTo>
                    <a:pt x="19312" y="26480"/>
                    <a:pt x="20200" y="26258"/>
                    <a:pt x="20422" y="26036"/>
                  </a:cubicBezTo>
                  <a:lnTo>
                    <a:pt x="32631" y="15603"/>
                  </a:lnTo>
                  <a:cubicBezTo>
                    <a:pt x="33297" y="15159"/>
                    <a:pt x="33741" y="14271"/>
                    <a:pt x="33741" y="13383"/>
                  </a:cubicBezTo>
                  <a:lnTo>
                    <a:pt x="33741" y="12051"/>
                  </a:lnTo>
                  <a:lnTo>
                    <a:pt x="20422" y="730"/>
                  </a:lnTo>
                  <a:cubicBezTo>
                    <a:pt x="19922" y="230"/>
                    <a:pt x="19287" y="1"/>
                    <a:pt x="18659"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44"/>
            <p:cNvSpPr/>
            <p:nvPr/>
          </p:nvSpPr>
          <p:spPr>
            <a:xfrm>
              <a:off x="1646930" y="2833370"/>
              <a:ext cx="180098" cy="142191"/>
            </a:xfrm>
            <a:custGeom>
              <a:rect b="b" l="l" r="r" t="t"/>
              <a:pathLst>
                <a:path extrusionOk="0" h="26615" w="33742">
                  <a:moveTo>
                    <a:pt x="18855" y="0"/>
                  </a:moveTo>
                  <a:cubicBezTo>
                    <a:pt x="18023" y="0"/>
                    <a:pt x="17178" y="425"/>
                    <a:pt x="16649" y="1087"/>
                  </a:cubicBezTo>
                  <a:cubicBezTo>
                    <a:pt x="15539" y="2197"/>
                    <a:pt x="15761" y="3973"/>
                    <a:pt x="16871" y="4861"/>
                  </a:cubicBezTo>
                  <a:lnTo>
                    <a:pt x="23530" y="10410"/>
                  </a:lnTo>
                  <a:lnTo>
                    <a:pt x="2664" y="10410"/>
                  </a:lnTo>
                  <a:cubicBezTo>
                    <a:pt x="1110" y="10410"/>
                    <a:pt x="0" y="11520"/>
                    <a:pt x="0" y="13296"/>
                  </a:cubicBezTo>
                  <a:cubicBezTo>
                    <a:pt x="0" y="14850"/>
                    <a:pt x="1110" y="15960"/>
                    <a:pt x="2664" y="15960"/>
                  </a:cubicBezTo>
                  <a:lnTo>
                    <a:pt x="23530" y="15960"/>
                  </a:lnTo>
                  <a:lnTo>
                    <a:pt x="16871" y="21509"/>
                  </a:lnTo>
                  <a:cubicBezTo>
                    <a:pt x="15761" y="22619"/>
                    <a:pt x="15539" y="24395"/>
                    <a:pt x="16649" y="25505"/>
                  </a:cubicBezTo>
                  <a:cubicBezTo>
                    <a:pt x="17093" y="25949"/>
                    <a:pt x="17981" y="26615"/>
                    <a:pt x="18868" y="26615"/>
                  </a:cubicBezTo>
                  <a:cubicBezTo>
                    <a:pt x="19312" y="26615"/>
                    <a:pt x="20200" y="26171"/>
                    <a:pt x="20422" y="25949"/>
                  </a:cubicBezTo>
                  <a:lnTo>
                    <a:pt x="32631" y="15738"/>
                  </a:lnTo>
                  <a:cubicBezTo>
                    <a:pt x="33297" y="15072"/>
                    <a:pt x="33741" y="14406"/>
                    <a:pt x="33741" y="13518"/>
                  </a:cubicBezTo>
                  <a:lnTo>
                    <a:pt x="33741" y="12186"/>
                  </a:lnTo>
                  <a:lnTo>
                    <a:pt x="20422" y="643"/>
                  </a:lnTo>
                  <a:cubicBezTo>
                    <a:pt x="19974" y="195"/>
                    <a:pt x="19418" y="0"/>
                    <a:pt x="18855"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99">
                                            <p:txEl>
                                              <p:pRg end="0" st="0"/>
                                            </p:txEl>
                                          </p:spTgt>
                                        </p:tgtEl>
                                        <p:attrNameLst>
                                          <p:attrName>style.visibility</p:attrName>
                                        </p:attrNameLst>
                                      </p:cBhvr>
                                      <p:to>
                                        <p:strVal val="visible"/>
                                      </p:to>
                                    </p:set>
                                    <p:animEffect filter="fade" transition="in">
                                      <p:cBhvr>
                                        <p:cTn dur="1000"/>
                                        <p:tgtEl>
                                          <p:spTgt spid="4999">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99">
                                            <p:txEl>
                                              <p:pRg end="1" st="1"/>
                                            </p:txEl>
                                          </p:spTgt>
                                        </p:tgtEl>
                                        <p:attrNameLst>
                                          <p:attrName>style.visibility</p:attrName>
                                        </p:attrNameLst>
                                      </p:cBhvr>
                                      <p:to>
                                        <p:strVal val="visible"/>
                                      </p:to>
                                    </p:set>
                                    <p:animEffect filter="fade" transition="in">
                                      <p:cBhvr>
                                        <p:cTn dur="1000"/>
                                        <p:tgtEl>
                                          <p:spTgt spid="4999">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99">
                                            <p:txEl>
                                              <p:pRg end="2" st="2"/>
                                            </p:txEl>
                                          </p:spTgt>
                                        </p:tgtEl>
                                        <p:attrNameLst>
                                          <p:attrName>style.visibility</p:attrName>
                                        </p:attrNameLst>
                                      </p:cBhvr>
                                      <p:to>
                                        <p:strVal val="visible"/>
                                      </p:to>
                                    </p:set>
                                    <p:animEffect filter="fade" transition="in">
                                      <p:cBhvr>
                                        <p:cTn dur="1000"/>
                                        <p:tgtEl>
                                          <p:spTgt spid="4999">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99">
                                            <p:txEl>
                                              <p:pRg end="3" st="3"/>
                                            </p:txEl>
                                          </p:spTgt>
                                        </p:tgtEl>
                                        <p:attrNameLst>
                                          <p:attrName>style.visibility</p:attrName>
                                        </p:attrNameLst>
                                      </p:cBhvr>
                                      <p:to>
                                        <p:strVal val="visible"/>
                                      </p:to>
                                    </p:set>
                                    <p:animEffect filter="fade" transition="in">
                                      <p:cBhvr>
                                        <p:cTn dur="1000"/>
                                        <p:tgtEl>
                                          <p:spTgt spid="4999">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99">
                                            <p:txEl>
                                              <p:pRg end="4" st="4"/>
                                            </p:txEl>
                                          </p:spTgt>
                                        </p:tgtEl>
                                        <p:attrNameLst>
                                          <p:attrName>style.visibility</p:attrName>
                                        </p:attrNameLst>
                                      </p:cBhvr>
                                      <p:to>
                                        <p:strVal val="visible"/>
                                      </p:to>
                                    </p:set>
                                    <p:animEffect filter="fade" transition="in">
                                      <p:cBhvr>
                                        <p:cTn dur="1000"/>
                                        <p:tgtEl>
                                          <p:spTgt spid="4999">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99">
                                            <p:txEl>
                                              <p:pRg end="5" st="5"/>
                                            </p:txEl>
                                          </p:spTgt>
                                        </p:tgtEl>
                                        <p:attrNameLst>
                                          <p:attrName>style.visibility</p:attrName>
                                        </p:attrNameLst>
                                      </p:cBhvr>
                                      <p:to>
                                        <p:strVal val="visible"/>
                                      </p:to>
                                    </p:set>
                                    <p:animEffect filter="fade" transition="in">
                                      <p:cBhvr>
                                        <p:cTn dur="1000"/>
                                        <p:tgtEl>
                                          <p:spTgt spid="4999">
                                            <p:txEl>
                                              <p:pRg end="5" st="5"/>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3" name="Shape 5013"/>
        <p:cNvGrpSpPr/>
        <p:nvPr/>
      </p:nvGrpSpPr>
      <p:grpSpPr>
        <a:xfrm>
          <a:off x="0" y="0"/>
          <a:ext cx="0" cy="0"/>
          <a:chOff x="0" y="0"/>
          <a:chExt cx="0" cy="0"/>
        </a:xfrm>
      </p:grpSpPr>
      <p:graphicFrame>
        <p:nvGraphicFramePr>
          <p:cNvPr id="5014" name="Google Shape;5014;p345"/>
          <p:cNvGraphicFramePr/>
          <p:nvPr/>
        </p:nvGraphicFramePr>
        <p:xfrm>
          <a:off x="2790050" y="1693750"/>
          <a:ext cx="3000000" cy="3000000"/>
        </p:xfrm>
        <a:graphic>
          <a:graphicData uri="http://schemas.openxmlformats.org/drawingml/2006/table">
            <a:tbl>
              <a:tblPr>
                <a:noFill/>
                <a:tableStyleId>{0CD98E52-9EA0-4F41-B643-71EF46BAA616}</a:tableStyleId>
              </a:tblPr>
              <a:tblGrid>
                <a:gridCol w="1786575"/>
                <a:gridCol w="1786575"/>
              </a:tblGrid>
              <a:tr h="443125">
                <a:tc>
                  <a:txBody>
                    <a:bodyPr/>
                    <a:lstStyle/>
                    <a:p>
                      <a:pPr indent="0" lvl="0" marL="0" rtl="0" algn="l">
                        <a:spcBef>
                          <a:spcPts val="0"/>
                        </a:spcBef>
                        <a:spcAft>
                          <a:spcPts val="0"/>
                        </a:spcAft>
                        <a:buNone/>
                      </a:pPr>
                      <a:r>
                        <a:rPr lang="en">
                          <a:latin typeface="Lexend Deca"/>
                          <a:ea typeface="Lexend Deca"/>
                          <a:cs typeface="Lexend Deca"/>
                          <a:sym typeface="Lexend Deca"/>
                        </a:rPr>
                        <a:t>Key</a:t>
                      </a:r>
                      <a:endParaRPr>
                        <a:latin typeface="Lexend Deca"/>
                        <a:ea typeface="Lexend Deca"/>
                        <a:cs typeface="Lexend Deca"/>
                        <a:sym typeface="Lexend Deca"/>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latin typeface="Lexend Deca"/>
                          <a:ea typeface="Lexend Deca"/>
                          <a:cs typeface="Lexend Deca"/>
                          <a:sym typeface="Lexend Deca"/>
                        </a:rPr>
                        <a:t>Value</a:t>
                      </a:r>
                      <a:endParaRPr>
                        <a:latin typeface="Lexend Deca"/>
                        <a:ea typeface="Lexend Deca"/>
                        <a:cs typeface="Lexend Deca"/>
                        <a:sym typeface="Lexend Deca"/>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r>
              <a:tr h="652350">
                <a:tc>
                  <a:txBody>
                    <a:bodyPr/>
                    <a:lstStyle/>
                    <a:p>
                      <a:pPr indent="0" lvl="0" marL="0" rtl="0" algn="l">
                        <a:spcBef>
                          <a:spcPts val="0"/>
                        </a:spcBef>
                        <a:spcAft>
                          <a:spcPts val="0"/>
                        </a:spcAft>
                        <a:buNone/>
                      </a:pPr>
                      <a:r>
                        <a:rPr lang="en">
                          <a:latin typeface="Lexend Deca Light"/>
                          <a:ea typeface="Lexend Deca Light"/>
                          <a:cs typeface="Lexend Deca Light"/>
                          <a:sym typeface="Lexend Deca Light"/>
                        </a:rPr>
                        <a:t>Name</a:t>
                      </a:r>
                      <a:endParaRPr>
                        <a:latin typeface="Lexend Deca Light"/>
                        <a:ea typeface="Lexend Deca Light"/>
                        <a:cs typeface="Lexend Deca Light"/>
                        <a:sym typeface="Lexend Deca Light"/>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latin typeface="Lexend Deca Light"/>
                          <a:ea typeface="Lexend Deca Light"/>
                          <a:cs typeface="Lexend Deca Light"/>
                          <a:sym typeface="Lexend Deca Light"/>
                        </a:rPr>
                        <a:t>Sherlock Holmes</a:t>
                      </a:r>
                      <a:endParaRPr>
                        <a:latin typeface="Lexend Deca Light"/>
                        <a:ea typeface="Lexend Deca Light"/>
                        <a:cs typeface="Lexend Deca Light"/>
                        <a:sym typeface="Lexend Deca Light"/>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652350">
                <a:tc>
                  <a:txBody>
                    <a:bodyPr/>
                    <a:lstStyle/>
                    <a:p>
                      <a:pPr indent="0" lvl="0" marL="0" rtl="0" algn="l">
                        <a:spcBef>
                          <a:spcPts val="0"/>
                        </a:spcBef>
                        <a:spcAft>
                          <a:spcPts val="0"/>
                        </a:spcAft>
                        <a:buNone/>
                      </a:pPr>
                      <a:r>
                        <a:rPr lang="en">
                          <a:latin typeface="Lexend Deca Light"/>
                          <a:ea typeface="Lexend Deca Light"/>
                          <a:cs typeface="Lexend Deca Light"/>
                          <a:sym typeface="Lexend Deca Light"/>
                        </a:rPr>
                        <a:t>Age</a:t>
                      </a:r>
                      <a:endParaRPr>
                        <a:latin typeface="Lexend Deca Light"/>
                        <a:ea typeface="Lexend Deca Light"/>
                        <a:cs typeface="Lexend Deca Light"/>
                        <a:sym typeface="Lexend Deca Light"/>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latin typeface="Lexend Deca Light"/>
                          <a:ea typeface="Lexend Deca Light"/>
                          <a:cs typeface="Lexend Deca Light"/>
                          <a:sym typeface="Lexend Deca Light"/>
                        </a:rPr>
                        <a:t>40</a:t>
                      </a:r>
                      <a:endParaRPr>
                        <a:latin typeface="Lexend Deca Light"/>
                        <a:ea typeface="Lexend Deca Light"/>
                        <a:cs typeface="Lexend Deca Light"/>
                        <a:sym typeface="Lexend Deca Light"/>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652350">
                <a:tc>
                  <a:txBody>
                    <a:bodyPr/>
                    <a:lstStyle/>
                    <a:p>
                      <a:pPr indent="0" lvl="0" marL="0" rtl="0" algn="l">
                        <a:spcBef>
                          <a:spcPts val="0"/>
                        </a:spcBef>
                        <a:spcAft>
                          <a:spcPts val="0"/>
                        </a:spcAft>
                        <a:buNone/>
                      </a:pPr>
                      <a:r>
                        <a:rPr lang="en">
                          <a:latin typeface="Lexend Deca Light"/>
                          <a:ea typeface="Lexend Deca Light"/>
                          <a:cs typeface="Lexend Deca Light"/>
                          <a:sym typeface="Lexend Deca Light"/>
                        </a:rPr>
                        <a:t>Address</a:t>
                      </a:r>
                      <a:endParaRPr>
                        <a:latin typeface="Lexend Deca Light"/>
                        <a:ea typeface="Lexend Deca Light"/>
                        <a:cs typeface="Lexend Deca Light"/>
                        <a:sym typeface="Lexend Deca Light"/>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latin typeface="Lexend Deca Light"/>
                          <a:ea typeface="Lexend Deca Light"/>
                          <a:cs typeface="Lexend Deca Light"/>
                          <a:sym typeface="Lexend Deca Light"/>
                        </a:rPr>
                        <a:t>221B Baker Street</a:t>
                      </a:r>
                      <a:endParaRPr>
                        <a:latin typeface="Lexend Deca Light"/>
                        <a:ea typeface="Lexend Deca Light"/>
                        <a:cs typeface="Lexend Deca Light"/>
                        <a:sym typeface="Lexend Deca Light"/>
                      </a:endParaRPr>
                    </a:p>
                  </a:txBody>
                  <a:tcPr marT="91425" marB="91425" marR="91425" marL="91425">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sp>
        <p:nvSpPr>
          <p:cNvPr id="5015" name="Google Shape;5015;p345"/>
          <p:cNvSpPr txBox="1"/>
          <p:nvPr/>
        </p:nvSpPr>
        <p:spPr>
          <a:xfrm>
            <a:off x="871775" y="348700"/>
            <a:ext cx="43152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latin typeface="Noto Serif JP"/>
                <a:ea typeface="Noto Serif JP"/>
                <a:cs typeface="Noto Serif JP"/>
                <a:sym typeface="Noto Serif JP"/>
              </a:rPr>
              <a:t>Key/Value: Example</a:t>
            </a:r>
            <a:endParaRPr sz="3000">
              <a:latin typeface="Noto Serif JP"/>
              <a:ea typeface="Noto Serif JP"/>
              <a:cs typeface="Noto Serif JP"/>
              <a:sym typeface="Noto Serif JP"/>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9" name="Shape 5019"/>
        <p:cNvGrpSpPr/>
        <p:nvPr/>
      </p:nvGrpSpPr>
      <p:grpSpPr>
        <a:xfrm>
          <a:off x="0" y="0"/>
          <a:ext cx="0" cy="0"/>
          <a:chOff x="0" y="0"/>
          <a:chExt cx="0" cy="0"/>
        </a:xfrm>
      </p:grpSpPr>
      <p:sp>
        <p:nvSpPr>
          <p:cNvPr id="5020" name="Google Shape;5020;p346"/>
          <p:cNvSpPr txBox="1"/>
          <p:nvPr/>
        </p:nvSpPr>
        <p:spPr>
          <a:xfrm>
            <a:off x="5480978" y="3662075"/>
            <a:ext cx="2565900" cy="3438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400">
                <a:solidFill>
                  <a:schemeClr val="dk1"/>
                </a:solidFill>
                <a:latin typeface="Noto Serif JP"/>
                <a:ea typeface="Noto Serif JP"/>
                <a:cs typeface="Noto Serif JP"/>
                <a:sym typeface="Noto Serif JP"/>
              </a:rPr>
              <a:t>Graph Database</a:t>
            </a:r>
            <a:endParaRPr sz="2400">
              <a:solidFill>
                <a:schemeClr val="dk1"/>
              </a:solidFill>
              <a:latin typeface="Noto Serif JP"/>
              <a:ea typeface="Noto Serif JP"/>
              <a:cs typeface="Noto Serif JP"/>
              <a:sym typeface="Noto Serif JP"/>
            </a:endParaRPr>
          </a:p>
        </p:txBody>
      </p:sp>
      <p:sp>
        <p:nvSpPr>
          <p:cNvPr id="5021" name="Google Shape;5021;p346"/>
          <p:cNvSpPr txBox="1"/>
          <p:nvPr/>
        </p:nvSpPr>
        <p:spPr>
          <a:xfrm>
            <a:off x="544463" y="615750"/>
            <a:ext cx="3507600" cy="2373300"/>
          </a:xfrm>
          <a:prstGeom prst="rect">
            <a:avLst/>
          </a:prstGeom>
          <a:noFill/>
          <a:ln>
            <a:noFill/>
          </a:ln>
        </p:spPr>
        <p:txBody>
          <a:bodyPr anchorCtr="0" anchor="t" bIns="34300" lIns="34300" spcFirstLastPara="1" rIns="34300" wrap="square" tIns="34300">
            <a:noAutofit/>
          </a:bodyPr>
          <a:lstStyle/>
          <a:p>
            <a:pPr indent="0" lvl="0" marL="0" rtl="0" algn="l">
              <a:lnSpc>
                <a:spcPct val="115000"/>
              </a:lnSpc>
              <a:spcBef>
                <a:spcPts val="0"/>
              </a:spcBef>
              <a:spcAft>
                <a:spcPts val="0"/>
              </a:spcAft>
              <a:buNone/>
            </a:pPr>
            <a:r>
              <a:rPr lang="en" sz="1800">
                <a:solidFill>
                  <a:schemeClr val="lt1"/>
                </a:solidFill>
                <a:latin typeface="Lexend Deca Light"/>
                <a:ea typeface="Lexend Deca Light"/>
                <a:cs typeface="Lexend Deca Light"/>
                <a:sym typeface="Lexend Deca Light"/>
              </a:rPr>
              <a:t>Structure</a:t>
            </a:r>
            <a:endParaRPr sz="1800">
              <a:solidFill>
                <a:schemeClr val="lt1"/>
              </a:solidFill>
              <a:latin typeface="Lexend Deca Light"/>
              <a:ea typeface="Lexend Deca Light"/>
              <a:cs typeface="Lexend Deca Light"/>
              <a:sym typeface="Lexend Deca Light"/>
            </a:endParaRPr>
          </a:p>
          <a:p>
            <a:pPr indent="-330200" lvl="0" marL="457200" rtl="0" algn="l">
              <a:lnSpc>
                <a:spcPct val="150000"/>
              </a:lnSpc>
              <a:spcBef>
                <a:spcPts val="1000"/>
              </a:spcBef>
              <a:spcAft>
                <a:spcPts val="0"/>
              </a:spcAft>
              <a:buClr>
                <a:schemeClr val="lt1"/>
              </a:buClr>
              <a:buSzPts val="1600"/>
              <a:buFont typeface="Lexend Deca Light"/>
              <a:buChar char="●"/>
            </a:pPr>
            <a:r>
              <a:rPr lang="en" sz="1600">
                <a:solidFill>
                  <a:schemeClr val="lt1"/>
                </a:solidFill>
                <a:latin typeface="Lexend Deca Light"/>
                <a:ea typeface="Lexend Deca Light"/>
                <a:cs typeface="Lexend Deca Light"/>
                <a:sym typeface="Lexend Deca Light"/>
              </a:rPr>
              <a:t>Captures connected data</a:t>
            </a:r>
            <a:endParaRPr sz="1600">
              <a:solidFill>
                <a:schemeClr val="lt1"/>
              </a:solidFill>
              <a:latin typeface="Lexend Deca Light"/>
              <a:ea typeface="Lexend Deca Light"/>
              <a:cs typeface="Lexend Deca Light"/>
              <a:sym typeface="Lexend Deca Light"/>
            </a:endParaRPr>
          </a:p>
          <a:p>
            <a:pPr indent="-330200" lvl="0" marL="457200" rtl="0" algn="l">
              <a:lnSpc>
                <a:spcPct val="150000"/>
              </a:lnSpc>
              <a:spcBef>
                <a:spcPts val="0"/>
              </a:spcBef>
              <a:spcAft>
                <a:spcPts val="0"/>
              </a:spcAft>
              <a:buClr>
                <a:schemeClr val="lt1"/>
              </a:buClr>
              <a:buSzPts val="1600"/>
              <a:buFont typeface="Lexend Deca Light"/>
              <a:buChar char="●"/>
            </a:pPr>
            <a:r>
              <a:rPr lang="en" sz="1600">
                <a:solidFill>
                  <a:schemeClr val="lt1"/>
                </a:solidFill>
                <a:latin typeface="Lexend Deca Light"/>
                <a:ea typeface="Lexend Deca Light"/>
                <a:cs typeface="Lexend Deca Light"/>
                <a:sym typeface="Lexend Deca Light"/>
              </a:rPr>
              <a:t>Each element is stored as a node</a:t>
            </a:r>
            <a:endParaRPr sz="1600">
              <a:solidFill>
                <a:schemeClr val="lt1"/>
              </a:solidFill>
              <a:latin typeface="Lexend Deca Light"/>
              <a:ea typeface="Lexend Deca Light"/>
              <a:cs typeface="Lexend Deca Light"/>
              <a:sym typeface="Lexend Deca Light"/>
            </a:endParaRPr>
          </a:p>
          <a:p>
            <a:pPr indent="-330200" lvl="0" marL="457200" rtl="0" algn="l">
              <a:lnSpc>
                <a:spcPct val="150000"/>
              </a:lnSpc>
              <a:spcBef>
                <a:spcPts val="0"/>
              </a:spcBef>
              <a:spcAft>
                <a:spcPts val="0"/>
              </a:spcAft>
              <a:buClr>
                <a:schemeClr val="lt1"/>
              </a:buClr>
              <a:buSzPts val="1600"/>
              <a:buFont typeface="Lexend Deca Light"/>
              <a:buChar char="●"/>
            </a:pPr>
            <a:r>
              <a:rPr lang="en" sz="1600">
                <a:solidFill>
                  <a:schemeClr val="lt1"/>
                </a:solidFill>
                <a:latin typeface="Lexend Deca Light"/>
                <a:ea typeface="Lexend Deca Light"/>
                <a:cs typeface="Lexend Deca Light"/>
                <a:sym typeface="Lexend Deca Light"/>
              </a:rPr>
              <a:t>Connections between nodes are called links or relationships</a:t>
            </a:r>
            <a:endParaRPr sz="1600">
              <a:solidFill>
                <a:schemeClr val="lt1"/>
              </a:solidFill>
              <a:latin typeface="Lexend Deca Light"/>
              <a:ea typeface="Lexend Deca Light"/>
              <a:cs typeface="Lexend Deca Light"/>
              <a:sym typeface="Lexend Deca Light"/>
            </a:endParaRPr>
          </a:p>
          <a:p>
            <a:pPr indent="0" lvl="0" marL="0" rtl="0" algn="l">
              <a:lnSpc>
                <a:spcPct val="150000"/>
              </a:lnSpc>
              <a:spcBef>
                <a:spcPts val="1000"/>
              </a:spcBef>
              <a:spcAft>
                <a:spcPts val="0"/>
              </a:spcAft>
              <a:buNone/>
            </a:pPr>
            <a:r>
              <a:rPr lang="en" sz="1800">
                <a:solidFill>
                  <a:schemeClr val="lt1"/>
                </a:solidFill>
                <a:latin typeface="Lexend Deca Light"/>
                <a:ea typeface="Lexend Deca Light"/>
                <a:cs typeface="Lexend Deca Light"/>
                <a:sym typeface="Lexend Deca Light"/>
              </a:rPr>
              <a:t>Strength</a:t>
            </a:r>
            <a:endParaRPr sz="1800">
              <a:solidFill>
                <a:schemeClr val="lt1"/>
              </a:solidFill>
              <a:latin typeface="Lexend Deca Light"/>
              <a:ea typeface="Lexend Deca Light"/>
              <a:cs typeface="Lexend Deca Light"/>
              <a:sym typeface="Lexend Deca Light"/>
            </a:endParaRPr>
          </a:p>
          <a:p>
            <a:pPr indent="-330200" lvl="0" marL="457200" rtl="0" algn="l">
              <a:lnSpc>
                <a:spcPct val="150000"/>
              </a:lnSpc>
              <a:spcBef>
                <a:spcPts val="1000"/>
              </a:spcBef>
              <a:spcAft>
                <a:spcPts val="0"/>
              </a:spcAft>
              <a:buClr>
                <a:schemeClr val="lt1"/>
              </a:buClr>
              <a:buSzPts val="1600"/>
              <a:buFont typeface="Lexend Deca Light"/>
              <a:buChar char="●"/>
            </a:pPr>
            <a:r>
              <a:rPr lang="en" sz="1600">
                <a:solidFill>
                  <a:schemeClr val="lt1"/>
                </a:solidFill>
                <a:latin typeface="Lexend Deca Light"/>
                <a:ea typeface="Lexend Deca Light"/>
                <a:cs typeface="Lexend Deca Light"/>
                <a:sym typeface="Lexend Deca Light"/>
              </a:rPr>
              <a:t>Traverses the connections between data rapidly</a:t>
            </a:r>
            <a:endParaRPr sz="13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t/>
            </a:r>
            <a:endParaRPr sz="2200">
              <a:solidFill>
                <a:schemeClr val="lt1"/>
              </a:solidFill>
              <a:latin typeface="Lexend Deca"/>
              <a:ea typeface="Lexend Deca"/>
              <a:cs typeface="Lexend Deca"/>
              <a:sym typeface="Lexend Deca"/>
            </a:endParaRPr>
          </a:p>
        </p:txBody>
      </p:sp>
      <p:grpSp>
        <p:nvGrpSpPr>
          <p:cNvPr id="5022" name="Google Shape;5022;p346"/>
          <p:cNvGrpSpPr/>
          <p:nvPr/>
        </p:nvGrpSpPr>
        <p:grpSpPr>
          <a:xfrm>
            <a:off x="5562599" y="971549"/>
            <a:ext cx="2286001" cy="2286001"/>
            <a:chOff x="4267100" y="623100"/>
            <a:chExt cx="34600" cy="34675"/>
          </a:xfrm>
        </p:grpSpPr>
        <p:sp>
          <p:nvSpPr>
            <p:cNvPr id="5023" name="Google Shape;5023;p346"/>
            <p:cNvSpPr/>
            <p:nvPr/>
          </p:nvSpPr>
          <p:spPr>
            <a:xfrm>
              <a:off x="4267100" y="656800"/>
              <a:ext cx="33400" cy="975"/>
            </a:xfrm>
            <a:custGeom>
              <a:rect b="b" l="l" r="r" t="t"/>
              <a:pathLst>
                <a:path extrusionOk="0" h="39" w="1336">
                  <a:moveTo>
                    <a:pt x="19" y="0"/>
                  </a:moveTo>
                  <a:cubicBezTo>
                    <a:pt x="7" y="0"/>
                    <a:pt x="0" y="10"/>
                    <a:pt x="0" y="19"/>
                  </a:cubicBezTo>
                  <a:cubicBezTo>
                    <a:pt x="0" y="32"/>
                    <a:pt x="7" y="38"/>
                    <a:pt x="19" y="38"/>
                  </a:cubicBezTo>
                  <a:lnTo>
                    <a:pt x="1314" y="38"/>
                  </a:lnTo>
                  <a:cubicBezTo>
                    <a:pt x="1326" y="38"/>
                    <a:pt x="1336" y="32"/>
                    <a:pt x="1336" y="19"/>
                  </a:cubicBezTo>
                  <a:cubicBezTo>
                    <a:pt x="1336" y="10"/>
                    <a:pt x="1326" y="0"/>
                    <a:pt x="1314"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46"/>
            <p:cNvSpPr/>
            <p:nvPr/>
          </p:nvSpPr>
          <p:spPr>
            <a:xfrm>
              <a:off x="4269325" y="650125"/>
              <a:ext cx="6625" cy="7650"/>
            </a:xfrm>
            <a:custGeom>
              <a:rect b="b" l="l" r="r" t="t"/>
              <a:pathLst>
                <a:path extrusionOk="0" h="306" w="265">
                  <a:moveTo>
                    <a:pt x="217" y="41"/>
                  </a:moveTo>
                  <a:cubicBezTo>
                    <a:pt x="220" y="41"/>
                    <a:pt x="223" y="45"/>
                    <a:pt x="223" y="48"/>
                  </a:cubicBezTo>
                  <a:lnTo>
                    <a:pt x="223" y="267"/>
                  </a:lnTo>
                  <a:lnTo>
                    <a:pt x="42" y="267"/>
                  </a:lnTo>
                  <a:lnTo>
                    <a:pt x="42" y="48"/>
                  </a:lnTo>
                  <a:cubicBezTo>
                    <a:pt x="42" y="45"/>
                    <a:pt x="45" y="41"/>
                    <a:pt x="48" y="41"/>
                  </a:cubicBezTo>
                  <a:close/>
                  <a:moveTo>
                    <a:pt x="48" y="0"/>
                  </a:moveTo>
                  <a:cubicBezTo>
                    <a:pt x="26" y="0"/>
                    <a:pt x="0" y="22"/>
                    <a:pt x="0" y="48"/>
                  </a:cubicBezTo>
                  <a:lnTo>
                    <a:pt x="0" y="286"/>
                  </a:lnTo>
                  <a:cubicBezTo>
                    <a:pt x="0" y="299"/>
                    <a:pt x="10" y="305"/>
                    <a:pt x="19" y="305"/>
                  </a:cubicBezTo>
                  <a:lnTo>
                    <a:pt x="245" y="305"/>
                  </a:lnTo>
                  <a:cubicBezTo>
                    <a:pt x="255" y="305"/>
                    <a:pt x="264" y="299"/>
                    <a:pt x="261" y="286"/>
                  </a:cubicBezTo>
                  <a:lnTo>
                    <a:pt x="261" y="48"/>
                  </a:lnTo>
                  <a:cubicBezTo>
                    <a:pt x="261" y="26"/>
                    <a:pt x="239" y="0"/>
                    <a:pt x="21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46"/>
            <p:cNvSpPr/>
            <p:nvPr/>
          </p:nvSpPr>
          <p:spPr>
            <a:xfrm>
              <a:off x="4280450" y="636750"/>
              <a:ext cx="6700" cy="21025"/>
            </a:xfrm>
            <a:custGeom>
              <a:rect b="b" l="l" r="r" t="t"/>
              <a:pathLst>
                <a:path extrusionOk="0" h="841" w="268">
                  <a:moveTo>
                    <a:pt x="217" y="39"/>
                  </a:moveTo>
                  <a:cubicBezTo>
                    <a:pt x="220" y="39"/>
                    <a:pt x="223" y="42"/>
                    <a:pt x="223" y="49"/>
                  </a:cubicBezTo>
                  <a:lnTo>
                    <a:pt x="223" y="802"/>
                  </a:lnTo>
                  <a:lnTo>
                    <a:pt x="45" y="802"/>
                  </a:lnTo>
                  <a:lnTo>
                    <a:pt x="45" y="49"/>
                  </a:lnTo>
                  <a:cubicBezTo>
                    <a:pt x="45" y="42"/>
                    <a:pt x="48" y="39"/>
                    <a:pt x="55" y="39"/>
                  </a:cubicBezTo>
                  <a:close/>
                  <a:moveTo>
                    <a:pt x="48" y="1"/>
                  </a:moveTo>
                  <a:cubicBezTo>
                    <a:pt x="26" y="1"/>
                    <a:pt x="1" y="20"/>
                    <a:pt x="1" y="49"/>
                  </a:cubicBezTo>
                  <a:lnTo>
                    <a:pt x="1" y="821"/>
                  </a:lnTo>
                  <a:cubicBezTo>
                    <a:pt x="1" y="834"/>
                    <a:pt x="10" y="840"/>
                    <a:pt x="23" y="840"/>
                  </a:cubicBezTo>
                  <a:lnTo>
                    <a:pt x="245" y="840"/>
                  </a:lnTo>
                  <a:cubicBezTo>
                    <a:pt x="255" y="840"/>
                    <a:pt x="268" y="834"/>
                    <a:pt x="261" y="821"/>
                  </a:cubicBezTo>
                  <a:lnTo>
                    <a:pt x="261" y="49"/>
                  </a:lnTo>
                  <a:cubicBezTo>
                    <a:pt x="261" y="23"/>
                    <a:pt x="239" y="1"/>
                    <a:pt x="214"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46"/>
            <p:cNvSpPr/>
            <p:nvPr/>
          </p:nvSpPr>
          <p:spPr>
            <a:xfrm>
              <a:off x="4291750" y="643350"/>
              <a:ext cx="6525" cy="14425"/>
            </a:xfrm>
            <a:custGeom>
              <a:rect b="b" l="l" r="r" t="t"/>
              <a:pathLst>
                <a:path extrusionOk="0" h="577" w="261">
                  <a:moveTo>
                    <a:pt x="213" y="42"/>
                  </a:moveTo>
                  <a:cubicBezTo>
                    <a:pt x="216" y="42"/>
                    <a:pt x="223" y="45"/>
                    <a:pt x="223" y="49"/>
                  </a:cubicBezTo>
                  <a:lnTo>
                    <a:pt x="223" y="538"/>
                  </a:lnTo>
                  <a:lnTo>
                    <a:pt x="41" y="538"/>
                  </a:lnTo>
                  <a:lnTo>
                    <a:pt x="41" y="49"/>
                  </a:lnTo>
                  <a:cubicBezTo>
                    <a:pt x="41" y="45"/>
                    <a:pt x="48" y="42"/>
                    <a:pt x="51" y="42"/>
                  </a:cubicBezTo>
                  <a:close/>
                  <a:moveTo>
                    <a:pt x="48" y="1"/>
                  </a:moveTo>
                  <a:cubicBezTo>
                    <a:pt x="22" y="1"/>
                    <a:pt x="0" y="23"/>
                    <a:pt x="0" y="49"/>
                  </a:cubicBezTo>
                  <a:lnTo>
                    <a:pt x="0" y="557"/>
                  </a:lnTo>
                  <a:cubicBezTo>
                    <a:pt x="0" y="570"/>
                    <a:pt x="6" y="576"/>
                    <a:pt x="19" y="576"/>
                  </a:cubicBezTo>
                  <a:lnTo>
                    <a:pt x="242" y="576"/>
                  </a:lnTo>
                  <a:cubicBezTo>
                    <a:pt x="254" y="576"/>
                    <a:pt x="261" y="570"/>
                    <a:pt x="258" y="557"/>
                  </a:cubicBezTo>
                  <a:lnTo>
                    <a:pt x="258" y="49"/>
                  </a:lnTo>
                  <a:cubicBezTo>
                    <a:pt x="258" y="26"/>
                    <a:pt x="238" y="1"/>
                    <a:pt x="210"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346"/>
            <p:cNvSpPr/>
            <p:nvPr/>
          </p:nvSpPr>
          <p:spPr>
            <a:xfrm>
              <a:off x="4270125" y="629825"/>
              <a:ext cx="7100" cy="6950"/>
            </a:xfrm>
            <a:custGeom>
              <a:rect b="b" l="l" r="r" t="t"/>
              <a:pathLst>
                <a:path extrusionOk="0" h="278" w="284">
                  <a:moveTo>
                    <a:pt x="261" y="0"/>
                  </a:moveTo>
                  <a:cubicBezTo>
                    <a:pt x="256" y="0"/>
                    <a:pt x="251" y="3"/>
                    <a:pt x="248" y="8"/>
                  </a:cubicBezTo>
                  <a:lnTo>
                    <a:pt x="10" y="246"/>
                  </a:lnTo>
                  <a:cubicBezTo>
                    <a:pt x="0" y="252"/>
                    <a:pt x="0" y="265"/>
                    <a:pt x="10" y="272"/>
                  </a:cubicBezTo>
                  <a:cubicBezTo>
                    <a:pt x="13" y="278"/>
                    <a:pt x="22" y="278"/>
                    <a:pt x="26" y="278"/>
                  </a:cubicBezTo>
                  <a:cubicBezTo>
                    <a:pt x="29" y="278"/>
                    <a:pt x="38" y="278"/>
                    <a:pt x="38" y="272"/>
                  </a:cubicBezTo>
                  <a:lnTo>
                    <a:pt x="277" y="33"/>
                  </a:lnTo>
                  <a:cubicBezTo>
                    <a:pt x="283" y="27"/>
                    <a:pt x="283" y="14"/>
                    <a:pt x="277" y="8"/>
                  </a:cubicBezTo>
                  <a:cubicBezTo>
                    <a:pt x="272" y="3"/>
                    <a:pt x="266" y="0"/>
                    <a:pt x="261"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46"/>
            <p:cNvSpPr/>
            <p:nvPr/>
          </p:nvSpPr>
          <p:spPr>
            <a:xfrm>
              <a:off x="4280300" y="629675"/>
              <a:ext cx="8050" cy="2900"/>
            </a:xfrm>
            <a:custGeom>
              <a:rect b="b" l="l" r="r" t="t"/>
              <a:pathLst>
                <a:path extrusionOk="0" h="116" w="322">
                  <a:moveTo>
                    <a:pt x="29" y="1"/>
                  </a:moveTo>
                  <a:cubicBezTo>
                    <a:pt x="16" y="1"/>
                    <a:pt x="7" y="4"/>
                    <a:pt x="3" y="17"/>
                  </a:cubicBezTo>
                  <a:cubicBezTo>
                    <a:pt x="0" y="30"/>
                    <a:pt x="7" y="36"/>
                    <a:pt x="19" y="39"/>
                  </a:cubicBezTo>
                  <a:lnTo>
                    <a:pt x="299" y="115"/>
                  </a:lnTo>
                  <a:lnTo>
                    <a:pt x="302" y="115"/>
                  </a:lnTo>
                  <a:cubicBezTo>
                    <a:pt x="309" y="115"/>
                    <a:pt x="318" y="109"/>
                    <a:pt x="321" y="99"/>
                  </a:cubicBezTo>
                  <a:cubicBezTo>
                    <a:pt x="321" y="87"/>
                    <a:pt x="318" y="80"/>
                    <a:pt x="305" y="77"/>
                  </a:cubicBezTo>
                  <a:lnTo>
                    <a:pt x="29" y="1"/>
                  </a:ln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46"/>
            <p:cNvSpPr/>
            <p:nvPr/>
          </p:nvSpPr>
          <p:spPr>
            <a:xfrm>
              <a:off x="4290950" y="626450"/>
              <a:ext cx="6525" cy="5175"/>
            </a:xfrm>
            <a:custGeom>
              <a:rect b="b" l="l" r="r" t="t"/>
              <a:pathLst>
                <a:path extrusionOk="0" h="207" w="261">
                  <a:moveTo>
                    <a:pt x="236" y="1"/>
                  </a:moveTo>
                  <a:cubicBezTo>
                    <a:pt x="232" y="1"/>
                    <a:pt x="229" y="1"/>
                    <a:pt x="226" y="3"/>
                  </a:cubicBezTo>
                  <a:lnTo>
                    <a:pt x="10" y="168"/>
                  </a:lnTo>
                  <a:cubicBezTo>
                    <a:pt x="3" y="178"/>
                    <a:pt x="0" y="190"/>
                    <a:pt x="7" y="197"/>
                  </a:cubicBezTo>
                  <a:cubicBezTo>
                    <a:pt x="10" y="200"/>
                    <a:pt x="19" y="206"/>
                    <a:pt x="22" y="206"/>
                  </a:cubicBezTo>
                  <a:cubicBezTo>
                    <a:pt x="26" y="206"/>
                    <a:pt x="32" y="206"/>
                    <a:pt x="35" y="200"/>
                  </a:cubicBezTo>
                  <a:lnTo>
                    <a:pt x="248" y="35"/>
                  </a:lnTo>
                  <a:cubicBezTo>
                    <a:pt x="258" y="25"/>
                    <a:pt x="261" y="15"/>
                    <a:pt x="255" y="6"/>
                  </a:cubicBezTo>
                  <a:cubicBezTo>
                    <a:pt x="249" y="2"/>
                    <a:pt x="242" y="1"/>
                    <a:pt x="236"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46"/>
            <p:cNvSpPr/>
            <p:nvPr/>
          </p:nvSpPr>
          <p:spPr>
            <a:xfrm>
              <a:off x="4276000" y="626575"/>
              <a:ext cx="5600" cy="5525"/>
            </a:xfrm>
            <a:custGeom>
              <a:rect b="b" l="l" r="r" t="t"/>
              <a:pathLst>
                <a:path extrusionOk="0" h="221" w="224">
                  <a:moveTo>
                    <a:pt x="112" y="42"/>
                  </a:moveTo>
                  <a:cubicBezTo>
                    <a:pt x="147" y="42"/>
                    <a:pt x="185" y="74"/>
                    <a:pt x="185" y="112"/>
                  </a:cubicBezTo>
                  <a:cubicBezTo>
                    <a:pt x="185" y="154"/>
                    <a:pt x="153" y="185"/>
                    <a:pt x="112" y="185"/>
                  </a:cubicBezTo>
                  <a:cubicBezTo>
                    <a:pt x="74" y="185"/>
                    <a:pt x="42" y="154"/>
                    <a:pt x="42" y="112"/>
                  </a:cubicBezTo>
                  <a:cubicBezTo>
                    <a:pt x="42" y="74"/>
                    <a:pt x="74" y="42"/>
                    <a:pt x="112" y="42"/>
                  </a:cubicBezTo>
                  <a:close/>
                  <a:moveTo>
                    <a:pt x="112" y="1"/>
                  </a:moveTo>
                  <a:cubicBezTo>
                    <a:pt x="51" y="1"/>
                    <a:pt x="0" y="45"/>
                    <a:pt x="0" y="109"/>
                  </a:cubicBezTo>
                  <a:cubicBezTo>
                    <a:pt x="0" y="173"/>
                    <a:pt x="51" y="220"/>
                    <a:pt x="112" y="220"/>
                  </a:cubicBezTo>
                  <a:cubicBezTo>
                    <a:pt x="172" y="220"/>
                    <a:pt x="223" y="176"/>
                    <a:pt x="223" y="112"/>
                  </a:cubicBezTo>
                  <a:cubicBezTo>
                    <a:pt x="223" y="49"/>
                    <a:pt x="172" y="1"/>
                    <a:pt x="112"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346"/>
            <p:cNvSpPr/>
            <p:nvPr/>
          </p:nvSpPr>
          <p:spPr>
            <a:xfrm>
              <a:off x="4296100" y="623100"/>
              <a:ext cx="5600" cy="5575"/>
            </a:xfrm>
            <a:custGeom>
              <a:rect b="b" l="l" r="r" t="t"/>
              <a:pathLst>
                <a:path extrusionOk="0" h="223" w="224">
                  <a:moveTo>
                    <a:pt x="112" y="45"/>
                  </a:moveTo>
                  <a:cubicBezTo>
                    <a:pt x="150" y="45"/>
                    <a:pt x="182" y="76"/>
                    <a:pt x="182" y="118"/>
                  </a:cubicBezTo>
                  <a:cubicBezTo>
                    <a:pt x="182" y="156"/>
                    <a:pt x="150" y="188"/>
                    <a:pt x="112" y="188"/>
                  </a:cubicBezTo>
                  <a:cubicBezTo>
                    <a:pt x="71" y="188"/>
                    <a:pt x="39" y="156"/>
                    <a:pt x="39" y="118"/>
                  </a:cubicBezTo>
                  <a:cubicBezTo>
                    <a:pt x="39" y="76"/>
                    <a:pt x="71" y="45"/>
                    <a:pt x="112" y="45"/>
                  </a:cubicBezTo>
                  <a:close/>
                  <a:moveTo>
                    <a:pt x="112" y="0"/>
                  </a:moveTo>
                  <a:cubicBezTo>
                    <a:pt x="49" y="0"/>
                    <a:pt x="1" y="48"/>
                    <a:pt x="1" y="111"/>
                  </a:cubicBezTo>
                  <a:cubicBezTo>
                    <a:pt x="1" y="175"/>
                    <a:pt x="52" y="223"/>
                    <a:pt x="112" y="223"/>
                  </a:cubicBezTo>
                  <a:cubicBezTo>
                    <a:pt x="169" y="223"/>
                    <a:pt x="223" y="175"/>
                    <a:pt x="223" y="111"/>
                  </a:cubicBezTo>
                  <a:cubicBezTo>
                    <a:pt x="223" y="48"/>
                    <a:pt x="176" y="0"/>
                    <a:pt x="112"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46"/>
            <p:cNvSpPr/>
            <p:nvPr/>
          </p:nvSpPr>
          <p:spPr>
            <a:xfrm>
              <a:off x="4287125" y="629850"/>
              <a:ext cx="5600" cy="5575"/>
            </a:xfrm>
            <a:custGeom>
              <a:rect b="b" l="l" r="r" t="t"/>
              <a:pathLst>
                <a:path extrusionOk="0" h="223" w="224">
                  <a:moveTo>
                    <a:pt x="112" y="45"/>
                  </a:moveTo>
                  <a:cubicBezTo>
                    <a:pt x="153" y="45"/>
                    <a:pt x="185" y="77"/>
                    <a:pt x="185" y="118"/>
                  </a:cubicBezTo>
                  <a:cubicBezTo>
                    <a:pt x="185" y="156"/>
                    <a:pt x="153" y="188"/>
                    <a:pt x="112" y="188"/>
                  </a:cubicBezTo>
                  <a:cubicBezTo>
                    <a:pt x="74" y="188"/>
                    <a:pt x="42" y="156"/>
                    <a:pt x="42" y="118"/>
                  </a:cubicBezTo>
                  <a:cubicBezTo>
                    <a:pt x="42" y="77"/>
                    <a:pt x="74" y="45"/>
                    <a:pt x="112" y="45"/>
                  </a:cubicBezTo>
                  <a:close/>
                  <a:moveTo>
                    <a:pt x="112" y="0"/>
                  </a:moveTo>
                  <a:cubicBezTo>
                    <a:pt x="48" y="0"/>
                    <a:pt x="1" y="48"/>
                    <a:pt x="1" y="112"/>
                  </a:cubicBezTo>
                  <a:cubicBezTo>
                    <a:pt x="1" y="175"/>
                    <a:pt x="51" y="223"/>
                    <a:pt x="112" y="223"/>
                  </a:cubicBezTo>
                  <a:cubicBezTo>
                    <a:pt x="172" y="223"/>
                    <a:pt x="223" y="175"/>
                    <a:pt x="223" y="112"/>
                  </a:cubicBezTo>
                  <a:cubicBezTo>
                    <a:pt x="223" y="48"/>
                    <a:pt x="175" y="0"/>
                    <a:pt x="112"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346"/>
            <p:cNvSpPr/>
            <p:nvPr/>
          </p:nvSpPr>
          <p:spPr>
            <a:xfrm>
              <a:off x="4267100" y="635575"/>
              <a:ext cx="5575" cy="5425"/>
            </a:xfrm>
            <a:custGeom>
              <a:rect b="b" l="l" r="r" t="t"/>
              <a:pathLst>
                <a:path extrusionOk="0" h="217" w="223">
                  <a:moveTo>
                    <a:pt x="108" y="38"/>
                  </a:moveTo>
                  <a:cubicBezTo>
                    <a:pt x="147" y="38"/>
                    <a:pt x="182" y="70"/>
                    <a:pt x="182" y="112"/>
                  </a:cubicBezTo>
                  <a:cubicBezTo>
                    <a:pt x="182" y="150"/>
                    <a:pt x="150" y="181"/>
                    <a:pt x="108" y="181"/>
                  </a:cubicBezTo>
                  <a:cubicBezTo>
                    <a:pt x="70" y="181"/>
                    <a:pt x="38" y="150"/>
                    <a:pt x="38" y="112"/>
                  </a:cubicBezTo>
                  <a:cubicBezTo>
                    <a:pt x="38" y="70"/>
                    <a:pt x="70" y="38"/>
                    <a:pt x="108" y="38"/>
                  </a:cubicBezTo>
                  <a:close/>
                  <a:moveTo>
                    <a:pt x="108" y="0"/>
                  </a:moveTo>
                  <a:cubicBezTo>
                    <a:pt x="51" y="0"/>
                    <a:pt x="0" y="42"/>
                    <a:pt x="0" y="105"/>
                  </a:cubicBezTo>
                  <a:cubicBezTo>
                    <a:pt x="0" y="169"/>
                    <a:pt x="51" y="216"/>
                    <a:pt x="108" y="216"/>
                  </a:cubicBezTo>
                  <a:cubicBezTo>
                    <a:pt x="169" y="216"/>
                    <a:pt x="223" y="175"/>
                    <a:pt x="223" y="112"/>
                  </a:cubicBezTo>
                  <a:cubicBezTo>
                    <a:pt x="223" y="48"/>
                    <a:pt x="169" y="0"/>
                    <a:pt x="108"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21">
                                            <p:txEl>
                                              <p:pRg end="0" st="0"/>
                                            </p:txEl>
                                          </p:spTgt>
                                        </p:tgtEl>
                                        <p:attrNameLst>
                                          <p:attrName>style.visibility</p:attrName>
                                        </p:attrNameLst>
                                      </p:cBhvr>
                                      <p:to>
                                        <p:strVal val="visible"/>
                                      </p:to>
                                    </p:set>
                                    <p:animEffect filter="fade" transition="in">
                                      <p:cBhvr>
                                        <p:cTn dur="1000"/>
                                        <p:tgtEl>
                                          <p:spTgt spid="5021">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21">
                                            <p:txEl>
                                              <p:pRg end="1" st="1"/>
                                            </p:txEl>
                                          </p:spTgt>
                                        </p:tgtEl>
                                        <p:attrNameLst>
                                          <p:attrName>style.visibility</p:attrName>
                                        </p:attrNameLst>
                                      </p:cBhvr>
                                      <p:to>
                                        <p:strVal val="visible"/>
                                      </p:to>
                                    </p:set>
                                    <p:animEffect filter="fade" transition="in">
                                      <p:cBhvr>
                                        <p:cTn dur="1000"/>
                                        <p:tgtEl>
                                          <p:spTgt spid="5021">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21">
                                            <p:txEl>
                                              <p:pRg end="2" st="2"/>
                                            </p:txEl>
                                          </p:spTgt>
                                        </p:tgtEl>
                                        <p:attrNameLst>
                                          <p:attrName>style.visibility</p:attrName>
                                        </p:attrNameLst>
                                      </p:cBhvr>
                                      <p:to>
                                        <p:strVal val="visible"/>
                                      </p:to>
                                    </p:set>
                                    <p:animEffect filter="fade" transition="in">
                                      <p:cBhvr>
                                        <p:cTn dur="1000"/>
                                        <p:tgtEl>
                                          <p:spTgt spid="5021">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21">
                                            <p:txEl>
                                              <p:pRg end="3" st="3"/>
                                            </p:txEl>
                                          </p:spTgt>
                                        </p:tgtEl>
                                        <p:attrNameLst>
                                          <p:attrName>style.visibility</p:attrName>
                                        </p:attrNameLst>
                                      </p:cBhvr>
                                      <p:to>
                                        <p:strVal val="visible"/>
                                      </p:to>
                                    </p:set>
                                    <p:animEffect filter="fade" transition="in">
                                      <p:cBhvr>
                                        <p:cTn dur="1000"/>
                                        <p:tgtEl>
                                          <p:spTgt spid="5021">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21">
                                            <p:txEl>
                                              <p:pRg end="4" st="4"/>
                                            </p:txEl>
                                          </p:spTgt>
                                        </p:tgtEl>
                                        <p:attrNameLst>
                                          <p:attrName>style.visibility</p:attrName>
                                        </p:attrNameLst>
                                      </p:cBhvr>
                                      <p:to>
                                        <p:strVal val="visible"/>
                                      </p:to>
                                    </p:set>
                                    <p:animEffect filter="fade" transition="in">
                                      <p:cBhvr>
                                        <p:cTn dur="1000"/>
                                        <p:tgtEl>
                                          <p:spTgt spid="5021">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21">
                                            <p:txEl>
                                              <p:pRg end="5" st="5"/>
                                            </p:txEl>
                                          </p:spTgt>
                                        </p:tgtEl>
                                        <p:attrNameLst>
                                          <p:attrName>style.visibility</p:attrName>
                                        </p:attrNameLst>
                                      </p:cBhvr>
                                      <p:to>
                                        <p:strVal val="visible"/>
                                      </p:to>
                                    </p:set>
                                    <p:animEffect filter="fade" transition="in">
                                      <p:cBhvr>
                                        <p:cTn dur="1000"/>
                                        <p:tgtEl>
                                          <p:spTgt spid="5021">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21">
                                            <p:txEl>
                                              <p:pRg end="6" st="6"/>
                                            </p:txEl>
                                          </p:spTgt>
                                        </p:tgtEl>
                                        <p:attrNameLst>
                                          <p:attrName>style.visibility</p:attrName>
                                        </p:attrNameLst>
                                      </p:cBhvr>
                                      <p:to>
                                        <p:strVal val="visible"/>
                                      </p:to>
                                    </p:set>
                                    <p:animEffect filter="fade" transition="in">
                                      <p:cBhvr>
                                        <p:cTn dur="1000"/>
                                        <p:tgtEl>
                                          <p:spTgt spid="5021">
                                            <p:txEl>
                                              <p:pRg end="6" st="6"/>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37" name="Shape 5037"/>
        <p:cNvGrpSpPr/>
        <p:nvPr/>
      </p:nvGrpSpPr>
      <p:grpSpPr>
        <a:xfrm>
          <a:off x="0" y="0"/>
          <a:ext cx="0" cy="0"/>
          <a:chOff x="0" y="0"/>
          <a:chExt cx="0" cy="0"/>
        </a:xfrm>
      </p:grpSpPr>
      <p:sp>
        <p:nvSpPr>
          <p:cNvPr id="5038" name="Google Shape;5038;p347"/>
          <p:cNvSpPr/>
          <p:nvPr/>
        </p:nvSpPr>
        <p:spPr>
          <a:xfrm>
            <a:off x="4053775" y="1189500"/>
            <a:ext cx="1213800" cy="11208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Sherlock Holmes</a:t>
            </a:r>
            <a:endParaRPr sz="1200">
              <a:latin typeface="Lexend Deca Light"/>
              <a:ea typeface="Lexend Deca Light"/>
              <a:cs typeface="Lexend Deca Light"/>
              <a:sym typeface="Lexend Deca Light"/>
            </a:endParaRPr>
          </a:p>
        </p:txBody>
      </p:sp>
      <p:grpSp>
        <p:nvGrpSpPr>
          <p:cNvPr id="5039" name="Google Shape;5039;p347"/>
          <p:cNvGrpSpPr/>
          <p:nvPr/>
        </p:nvGrpSpPr>
        <p:grpSpPr>
          <a:xfrm>
            <a:off x="2389422" y="1560588"/>
            <a:ext cx="1664400" cy="1072993"/>
            <a:chOff x="2389422" y="1560588"/>
            <a:chExt cx="1664400" cy="1072993"/>
          </a:xfrm>
        </p:grpSpPr>
        <p:cxnSp>
          <p:nvCxnSpPr>
            <p:cNvPr id="5040" name="Google Shape;5040;p347"/>
            <p:cNvCxnSpPr>
              <a:endCxn id="5041" idx="7"/>
            </p:cNvCxnSpPr>
            <p:nvPr/>
          </p:nvCxnSpPr>
          <p:spPr>
            <a:xfrm flipH="1">
              <a:off x="2389422" y="1771681"/>
              <a:ext cx="1664400" cy="861900"/>
            </a:xfrm>
            <a:prstGeom prst="straightConnector1">
              <a:avLst/>
            </a:prstGeom>
            <a:noFill/>
            <a:ln cap="flat" cmpd="sng" w="9525">
              <a:solidFill>
                <a:schemeClr val="dk1"/>
              </a:solidFill>
              <a:prstDash val="solid"/>
              <a:round/>
              <a:headEnd len="med" w="med" type="none"/>
              <a:tailEnd len="med" w="med" type="triangle"/>
            </a:ln>
          </p:spPr>
        </p:cxnSp>
        <p:sp>
          <p:nvSpPr>
            <p:cNvPr id="5042" name="Google Shape;5042;p347"/>
            <p:cNvSpPr txBox="1"/>
            <p:nvPr/>
          </p:nvSpPr>
          <p:spPr>
            <a:xfrm rot="-1684414">
              <a:off x="2682206" y="1747373"/>
              <a:ext cx="932629" cy="55403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:friends with</a:t>
              </a:r>
              <a:endParaRPr sz="1200">
                <a:latin typeface="Lexend Deca Light"/>
                <a:ea typeface="Lexend Deca Light"/>
                <a:cs typeface="Lexend Deca Light"/>
                <a:sym typeface="Lexend Deca Light"/>
              </a:endParaRPr>
            </a:p>
          </p:txBody>
        </p:sp>
      </p:grpSp>
      <p:sp>
        <p:nvSpPr>
          <p:cNvPr id="5041" name="Google Shape;5041;p347"/>
          <p:cNvSpPr/>
          <p:nvPr/>
        </p:nvSpPr>
        <p:spPr>
          <a:xfrm>
            <a:off x="1462975" y="2479900"/>
            <a:ext cx="1085400" cy="1049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John Watson</a:t>
            </a:r>
            <a:endParaRPr sz="1200">
              <a:latin typeface="Lexend Deca Light"/>
              <a:ea typeface="Lexend Deca Light"/>
              <a:cs typeface="Lexend Deca Light"/>
              <a:sym typeface="Lexend Deca Light"/>
            </a:endParaRPr>
          </a:p>
        </p:txBody>
      </p:sp>
      <p:grpSp>
        <p:nvGrpSpPr>
          <p:cNvPr id="5043" name="Google Shape;5043;p347"/>
          <p:cNvGrpSpPr/>
          <p:nvPr/>
        </p:nvGrpSpPr>
        <p:grpSpPr>
          <a:xfrm>
            <a:off x="682300" y="1994378"/>
            <a:ext cx="939624" cy="875722"/>
            <a:chOff x="682300" y="1994378"/>
            <a:chExt cx="939624" cy="875722"/>
          </a:xfrm>
        </p:grpSpPr>
        <p:cxnSp>
          <p:nvCxnSpPr>
            <p:cNvPr id="5044" name="Google Shape;5044;p347"/>
            <p:cNvCxnSpPr/>
            <p:nvPr/>
          </p:nvCxnSpPr>
          <p:spPr>
            <a:xfrm rot="10800000">
              <a:off x="682300" y="2190000"/>
              <a:ext cx="758400" cy="680100"/>
            </a:xfrm>
            <a:prstGeom prst="straightConnector1">
              <a:avLst/>
            </a:prstGeom>
            <a:noFill/>
            <a:ln cap="flat" cmpd="sng" w="9525">
              <a:solidFill>
                <a:schemeClr val="dk1"/>
              </a:solidFill>
              <a:prstDash val="solid"/>
              <a:round/>
              <a:headEnd len="med" w="med" type="none"/>
              <a:tailEnd len="med" w="med" type="triangle"/>
            </a:ln>
          </p:spPr>
        </p:cxnSp>
        <p:sp>
          <p:nvSpPr>
            <p:cNvPr id="5045" name="Google Shape;5045;p347"/>
            <p:cNvSpPr txBox="1"/>
            <p:nvPr/>
          </p:nvSpPr>
          <p:spPr>
            <a:xfrm rot="2699120">
              <a:off x="783774" y="2233211"/>
              <a:ext cx="828800" cy="369534"/>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:posted</a:t>
              </a:r>
              <a:endParaRPr sz="1200">
                <a:latin typeface="Lexend Deca Light"/>
                <a:ea typeface="Lexend Deca Light"/>
                <a:cs typeface="Lexend Deca Light"/>
                <a:sym typeface="Lexend Deca Light"/>
              </a:endParaRPr>
            </a:p>
          </p:txBody>
        </p:sp>
      </p:grpSp>
      <p:sp>
        <p:nvSpPr>
          <p:cNvPr id="5046" name="Google Shape;5046;p347"/>
          <p:cNvSpPr/>
          <p:nvPr/>
        </p:nvSpPr>
        <p:spPr>
          <a:xfrm>
            <a:off x="173725" y="1718625"/>
            <a:ext cx="554700" cy="603300"/>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Post 1</a:t>
            </a:r>
            <a:endParaRPr sz="800"/>
          </a:p>
        </p:txBody>
      </p:sp>
      <p:grpSp>
        <p:nvGrpSpPr>
          <p:cNvPr id="5047" name="Google Shape;5047;p347"/>
          <p:cNvGrpSpPr/>
          <p:nvPr/>
        </p:nvGrpSpPr>
        <p:grpSpPr>
          <a:xfrm>
            <a:off x="2389422" y="3277997"/>
            <a:ext cx="1056600" cy="1219622"/>
            <a:chOff x="2389422" y="3277997"/>
            <a:chExt cx="1056600" cy="1219622"/>
          </a:xfrm>
        </p:grpSpPr>
        <p:cxnSp>
          <p:nvCxnSpPr>
            <p:cNvPr id="5048" name="Google Shape;5048;p347"/>
            <p:cNvCxnSpPr>
              <a:stCxn id="5041" idx="5"/>
              <a:endCxn id="5049" idx="1"/>
            </p:cNvCxnSpPr>
            <p:nvPr/>
          </p:nvCxnSpPr>
          <p:spPr>
            <a:xfrm>
              <a:off x="2389422" y="3375619"/>
              <a:ext cx="1056600" cy="1122000"/>
            </a:xfrm>
            <a:prstGeom prst="straightConnector1">
              <a:avLst/>
            </a:prstGeom>
            <a:noFill/>
            <a:ln cap="flat" cmpd="sng" w="9525">
              <a:solidFill>
                <a:schemeClr val="dk1"/>
              </a:solidFill>
              <a:prstDash val="solid"/>
              <a:round/>
              <a:headEnd len="med" w="med" type="none"/>
              <a:tailEnd len="med" w="med" type="triangle"/>
            </a:ln>
          </p:spPr>
        </p:cxnSp>
        <p:sp>
          <p:nvSpPr>
            <p:cNvPr id="5050" name="Google Shape;5050;p347"/>
            <p:cNvSpPr txBox="1"/>
            <p:nvPr/>
          </p:nvSpPr>
          <p:spPr>
            <a:xfrm rot="3064087">
              <a:off x="2515003" y="3531707"/>
              <a:ext cx="828777" cy="36948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:posted</a:t>
              </a:r>
              <a:endParaRPr sz="1200">
                <a:latin typeface="Lexend Deca Light"/>
                <a:ea typeface="Lexend Deca Light"/>
                <a:cs typeface="Lexend Deca Light"/>
                <a:sym typeface="Lexend Deca Light"/>
              </a:endParaRPr>
            </a:p>
          </p:txBody>
        </p:sp>
      </p:grpSp>
      <p:sp>
        <p:nvSpPr>
          <p:cNvPr id="5049" name="Google Shape;5049;p347"/>
          <p:cNvSpPr/>
          <p:nvPr/>
        </p:nvSpPr>
        <p:spPr>
          <a:xfrm>
            <a:off x="3360200" y="4421575"/>
            <a:ext cx="585900" cy="519600"/>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latin typeface="Lexend Deca Light"/>
                <a:ea typeface="Lexend Deca Light"/>
                <a:cs typeface="Lexend Deca Light"/>
                <a:sym typeface="Lexend Deca Light"/>
              </a:rPr>
              <a:t>Post 3</a:t>
            </a:r>
            <a:endParaRPr sz="800">
              <a:latin typeface="Lexend Deca Light"/>
              <a:ea typeface="Lexend Deca Light"/>
              <a:cs typeface="Lexend Deca Light"/>
              <a:sym typeface="Lexend Deca Light"/>
            </a:endParaRPr>
          </a:p>
        </p:txBody>
      </p:sp>
      <p:sp>
        <p:nvSpPr>
          <p:cNvPr id="5051" name="Google Shape;5051;p347"/>
          <p:cNvSpPr/>
          <p:nvPr/>
        </p:nvSpPr>
        <p:spPr>
          <a:xfrm>
            <a:off x="412875" y="4344775"/>
            <a:ext cx="585900" cy="519600"/>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latin typeface="Lexend Deca Light"/>
                <a:ea typeface="Lexend Deca Light"/>
                <a:cs typeface="Lexend Deca Light"/>
                <a:sym typeface="Lexend Deca Light"/>
              </a:rPr>
              <a:t>Post 2</a:t>
            </a:r>
            <a:endParaRPr sz="800">
              <a:latin typeface="Lexend Deca Light"/>
              <a:ea typeface="Lexend Deca Light"/>
              <a:cs typeface="Lexend Deca Light"/>
              <a:sym typeface="Lexend Deca Light"/>
            </a:endParaRPr>
          </a:p>
        </p:txBody>
      </p:sp>
      <p:grpSp>
        <p:nvGrpSpPr>
          <p:cNvPr id="5052" name="Google Shape;5052;p347"/>
          <p:cNvGrpSpPr/>
          <p:nvPr/>
        </p:nvGrpSpPr>
        <p:grpSpPr>
          <a:xfrm>
            <a:off x="728499" y="3252493"/>
            <a:ext cx="893429" cy="1172526"/>
            <a:chOff x="728499" y="3252493"/>
            <a:chExt cx="893429" cy="1172526"/>
          </a:xfrm>
        </p:grpSpPr>
        <p:cxnSp>
          <p:nvCxnSpPr>
            <p:cNvPr id="5053" name="Google Shape;5053;p347"/>
            <p:cNvCxnSpPr>
              <a:stCxn id="5041" idx="3"/>
            </p:cNvCxnSpPr>
            <p:nvPr/>
          </p:nvCxnSpPr>
          <p:spPr>
            <a:xfrm flipH="1">
              <a:off x="891728" y="3375619"/>
              <a:ext cx="730200" cy="1049400"/>
            </a:xfrm>
            <a:prstGeom prst="straightConnector1">
              <a:avLst/>
            </a:prstGeom>
            <a:noFill/>
            <a:ln cap="flat" cmpd="sng" w="9525">
              <a:solidFill>
                <a:schemeClr val="dk1"/>
              </a:solidFill>
              <a:prstDash val="solid"/>
              <a:round/>
              <a:headEnd len="med" w="med" type="none"/>
              <a:tailEnd len="med" w="med" type="triangle"/>
            </a:ln>
          </p:spPr>
        </p:cxnSp>
        <p:sp>
          <p:nvSpPr>
            <p:cNvPr id="5054" name="Google Shape;5054;p347"/>
            <p:cNvSpPr txBox="1"/>
            <p:nvPr/>
          </p:nvSpPr>
          <p:spPr>
            <a:xfrm rot="-3175858">
              <a:off x="723516" y="3503652"/>
              <a:ext cx="828665" cy="400083"/>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a:t>
              </a:r>
              <a:r>
                <a:rPr lang="en" sz="1200">
                  <a:latin typeface="Lexend Deca Light"/>
                  <a:ea typeface="Lexend Deca Light"/>
                  <a:cs typeface="Lexend Deca Light"/>
                  <a:sym typeface="Lexend Deca Light"/>
                </a:rPr>
                <a:t>posted</a:t>
              </a:r>
              <a:endParaRPr sz="1200">
                <a:latin typeface="Lexend Deca Light"/>
                <a:ea typeface="Lexend Deca Light"/>
                <a:cs typeface="Lexend Deca Light"/>
                <a:sym typeface="Lexend Deca Light"/>
              </a:endParaRPr>
            </a:p>
          </p:txBody>
        </p:sp>
      </p:grpSp>
      <p:grpSp>
        <p:nvGrpSpPr>
          <p:cNvPr id="5055" name="Google Shape;5055;p347"/>
          <p:cNvGrpSpPr/>
          <p:nvPr/>
        </p:nvGrpSpPr>
        <p:grpSpPr>
          <a:xfrm>
            <a:off x="5089818" y="1791751"/>
            <a:ext cx="1555500" cy="1049812"/>
            <a:chOff x="5089818" y="1791751"/>
            <a:chExt cx="1555500" cy="1049812"/>
          </a:xfrm>
        </p:grpSpPr>
        <p:cxnSp>
          <p:nvCxnSpPr>
            <p:cNvPr id="5056" name="Google Shape;5056;p347"/>
            <p:cNvCxnSpPr>
              <a:stCxn id="5038" idx="5"/>
            </p:cNvCxnSpPr>
            <p:nvPr/>
          </p:nvCxnSpPr>
          <p:spPr>
            <a:xfrm>
              <a:off x="5089818" y="2146163"/>
              <a:ext cx="1555500" cy="695400"/>
            </a:xfrm>
            <a:prstGeom prst="straightConnector1">
              <a:avLst/>
            </a:prstGeom>
            <a:noFill/>
            <a:ln cap="flat" cmpd="sng" w="9525">
              <a:solidFill>
                <a:schemeClr val="dk1"/>
              </a:solidFill>
              <a:prstDash val="solid"/>
              <a:round/>
              <a:headEnd len="med" w="med" type="none"/>
              <a:tailEnd len="med" w="med" type="triangle"/>
            </a:ln>
          </p:spPr>
        </p:cxnSp>
        <p:sp>
          <p:nvSpPr>
            <p:cNvPr id="5057" name="Google Shape;5057;p347"/>
            <p:cNvSpPr txBox="1"/>
            <p:nvPr/>
          </p:nvSpPr>
          <p:spPr>
            <a:xfrm rot="1826531">
              <a:off x="5523326" y="1989785"/>
              <a:ext cx="932562" cy="554031"/>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:friends with</a:t>
              </a:r>
              <a:endParaRPr sz="1200">
                <a:latin typeface="Lexend Deca Light"/>
                <a:ea typeface="Lexend Deca Light"/>
                <a:cs typeface="Lexend Deca Light"/>
                <a:sym typeface="Lexend Deca Light"/>
              </a:endParaRPr>
            </a:p>
          </p:txBody>
        </p:sp>
      </p:grpSp>
      <p:sp>
        <p:nvSpPr>
          <p:cNvPr id="5058" name="Google Shape;5058;p347"/>
          <p:cNvSpPr/>
          <p:nvPr/>
        </p:nvSpPr>
        <p:spPr>
          <a:xfrm>
            <a:off x="6644575" y="2526100"/>
            <a:ext cx="1010100" cy="10032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Irene Adler</a:t>
            </a:r>
            <a:endParaRPr sz="1200">
              <a:latin typeface="Lexend Deca Light"/>
              <a:ea typeface="Lexend Deca Light"/>
              <a:cs typeface="Lexend Deca Light"/>
              <a:sym typeface="Lexend Deca Light"/>
            </a:endParaRPr>
          </a:p>
        </p:txBody>
      </p:sp>
      <p:grpSp>
        <p:nvGrpSpPr>
          <p:cNvPr id="5059" name="Google Shape;5059;p347"/>
          <p:cNvGrpSpPr/>
          <p:nvPr/>
        </p:nvGrpSpPr>
        <p:grpSpPr>
          <a:xfrm>
            <a:off x="2548375" y="2661688"/>
            <a:ext cx="4096200" cy="369300"/>
            <a:chOff x="2548375" y="2661688"/>
            <a:chExt cx="4096200" cy="369300"/>
          </a:xfrm>
        </p:grpSpPr>
        <p:sp>
          <p:nvSpPr>
            <p:cNvPr id="5060" name="Google Shape;5060;p347"/>
            <p:cNvSpPr txBox="1"/>
            <p:nvPr/>
          </p:nvSpPr>
          <p:spPr>
            <a:xfrm>
              <a:off x="3690474" y="2661688"/>
              <a:ext cx="13167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:friends with</a:t>
              </a:r>
              <a:endParaRPr sz="1200">
                <a:latin typeface="Lexend Deca Light"/>
                <a:ea typeface="Lexend Deca Light"/>
                <a:cs typeface="Lexend Deca Light"/>
                <a:sym typeface="Lexend Deca Light"/>
              </a:endParaRPr>
            </a:p>
          </p:txBody>
        </p:sp>
        <p:cxnSp>
          <p:nvCxnSpPr>
            <p:cNvPr id="5061" name="Google Shape;5061;p347"/>
            <p:cNvCxnSpPr>
              <a:stCxn id="5041" idx="6"/>
            </p:cNvCxnSpPr>
            <p:nvPr/>
          </p:nvCxnSpPr>
          <p:spPr>
            <a:xfrm>
              <a:off x="2548375" y="3004600"/>
              <a:ext cx="4096200" cy="24900"/>
            </a:xfrm>
            <a:prstGeom prst="straightConnector1">
              <a:avLst/>
            </a:prstGeom>
            <a:noFill/>
            <a:ln cap="flat" cmpd="sng" w="9525">
              <a:solidFill>
                <a:schemeClr val="dk1"/>
              </a:solidFill>
              <a:prstDash val="solid"/>
              <a:round/>
              <a:headEnd len="med" w="med" type="none"/>
              <a:tailEnd len="med" w="med" type="triangle"/>
            </a:ln>
          </p:spPr>
        </p:cxnSp>
      </p:grpSp>
      <p:grpSp>
        <p:nvGrpSpPr>
          <p:cNvPr id="5062" name="Google Shape;5062;p347"/>
          <p:cNvGrpSpPr/>
          <p:nvPr/>
        </p:nvGrpSpPr>
        <p:grpSpPr>
          <a:xfrm>
            <a:off x="7319303" y="3382384"/>
            <a:ext cx="969213" cy="1074784"/>
            <a:chOff x="7319303" y="3382384"/>
            <a:chExt cx="969213" cy="1074784"/>
          </a:xfrm>
        </p:grpSpPr>
        <p:cxnSp>
          <p:nvCxnSpPr>
            <p:cNvPr id="5063" name="Google Shape;5063;p347"/>
            <p:cNvCxnSpPr>
              <a:endCxn id="5064" idx="1"/>
            </p:cNvCxnSpPr>
            <p:nvPr/>
          </p:nvCxnSpPr>
          <p:spPr>
            <a:xfrm>
              <a:off x="7319303" y="3463569"/>
              <a:ext cx="869100" cy="993600"/>
            </a:xfrm>
            <a:prstGeom prst="straightConnector1">
              <a:avLst/>
            </a:prstGeom>
            <a:noFill/>
            <a:ln cap="flat" cmpd="sng" w="9525">
              <a:solidFill>
                <a:schemeClr val="dk1"/>
              </a:solidFill>
              <a:prstDash val="solid"/>
              <a:round/>
              <a:headEnd len="med" w="med" type="none"/>
              <a:tailEnd len="med" w="med" type="triangle"/>
            </a:ln>
          </p:spPr>
        </p:cxnSp>
        <p:sp>
          <p:nvSpPr>
            <p:cNvPr id="5065" name="Google Shape;5065;p347"/>
            <p:cNvSpPr txBox="1"/>
            <p:nvPr/>
          </p:nvSpPr>
          <p:spPr>
            <a:xfrm rot="3064087">
              <a:off x="7458028" y="3630327"/>
              <a:ext cx="828777" cy="400215"/>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:posted</a:t>
              </a:r>
              <a:endParaRPr>
                <a:latin typeface="Lexend Deca Light"/>
                <a:ea typeface="Lexend Deca Light"/>
                <a:cs typeface="Lexend Deca Light"/>
                <a:sym typeface="Lexend Deca Light"/>
              </a:endParaRPr>
            </a:p>
          </p:txBody>
        </p:sp>
      </p:grpSp>
      <p:sp>
        <p:nvSpPr>
          <p:cNvPr id="5064" name="Google Shape;5064;p347"/>
          <p:cNvSpPr/>
          <p:nvPr/>
        </p:nvSpPr>
        <p:spPr>
          <a:xfrm>
            <a:off x="8102600" y="4381075"/>
            <a:ext cx="585900" cy="519600"/>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latin typeface="Lexend Deca Light"/>
                <a:ea typeface="Lexend Deca Light"/>
                <a:cs typeface="Lexend Deca Light"/>
                <a:sym typeface="Lexend Deca Light"/>
              </a:rPr>
              <a:t>Post 1</a:t>
            </a:r>
            <a:endParaRPr sz="800">
              <a:latin typeface="Lexend Deca Light"/>
              <a:ea typeface="Lexend Deca Light"/>
              <a:cs typeface="Lexend Deca Light"/>
              <a:sym typeface="Lexend Deca Light"/>
            </a:endParaRPr>
          </a:p>
        </p:txBody>
      </p:sp>
      <p:grpSp>
        <p:nvGrpSpPr>
          <p:cNvPr id="5066" name="Google Shape;5066;p347"/>
          <p:cNvGrpSpPr/>
          <p:nvPr/>
        </p:nvGrpSpPr>
        <p:grpSpPr>
          <a:xfrm>
            <a:off x="3860301" y="3382385"/>
            <a:ext cx="2932200" cy="1115400"/>
            <a:chOff x="3860301" y="3382385"/>
            <a:chExt cx="2932200" cy="1115400"/>
          </a:xfrm>
        </p:grpSpPr>
        <p:cxnSp>
          <p:nvCxnSpPr>
            <p:cNvPr id="5067" name="Google Shape;5067;p347"/>
            <p:cNvCxnSpPr>
              <a:stCxn id="5058" idx="3"/>
              <a:endCxn id="5049" idx="7"/>
            </p:cNvCxnSpPr>
            <p:nvPr/>
          </p:nvCxnSpPr>
          <p:spPr>
            <a:xfrm flipH="1">
              <a:off x="3860301" y="3382385"/>
              <a:ext cx="2932200" cy="1115400"/>
            </a:xfrm>
            <a:prstGeom prst="straightConnector1">
              <a:avLst/>
            </a:prstGeom>
            <a:noFill/>
            <a:ln cap="flat" cmpd="sng" w="9525">
              <a:solidFill>
                <a:schemeClr val="dk1"/>
              </a:solidFill>
              <a:prstDash val="solid"/>
              <a:round/>
              <a:headEnd len="med" w="med" type="none"/>
              <a:tailEnd len="med" w="med" type="triangle"/>
            </a:ln>
          </p:spPr>
        </p:cxnSp>
        <p:sp>
          <p:nvSpPr>
            <p:cNvPr id="5068" name="Google Shape;5068;p347"/>
            <p:cNvSpPr txBox="1"/>
            <p:nvPr/>
          </p:nvSpPr>
          <p:spPr>
            <a:xfrm rot="-1123434">
              <a:off x="4690048" y="3583899"/>
              <a:ext cx="1316789" cy="36952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:liked</a:t>
              </a:r>
              <a:endParaRPr sz="1200">
                <a:latin typeface="Lexend Deca Light"/>
                <a:ea typeface="Lexend Deca Light"/>
                <a:cs typeface="Lexend Deca Light"/>
                <a:sym typeface="Lexend Deca Light"/>
              </a:endParaRPr>
            </a:p>
          </p:txBody>
        </p:sp>
      </p:grpSp>
      <p:grpSp>
        <p:nvGrpSpPr>
          <p:cNvPr id="5069" name="Google Shape;5069;p347"/>
          <p:cNvGrpSpPr/>
          <p:nvPr/>
        </p:nvGrpSpPr>
        <p:grpSpPr>
          <a:xfrm>
            <a:off x="5089818" y="1160213"/>
            <a:ext cx="3587962" cy="3296932"/>
            <a:chOff x="4926612" y="953370"/>
            <a:chExt cx="3623472" cy="3761904"/>
          </a:xfrm>
        </p:grpSpPr>
        <p:cxnSp>
          <p:nvCxnSpPr>
            <p:cNvPr id="5070" name="Google Shape;5070;p347"/>
            <p:cNvCxnSpPr>
              <a:stCxn id="5038" idx="7"/>
              <a:endCxn id="5064" idx="7"/>
            </p:cNvCxnSpPr>
            <p:nvPr/>
          </p:nvCxnSpPr>
          <p:spPr>
            <a:xfrm flipH="1" rot="-5400000">
              <a:off x="4929762" y="1170924"/>
              <a:ext cx="3541200" cy="3547500"/>
            </a:xfrm>
            <a:prstGeom prst="curvedConnector3">
              <a:avLst>
                <a:gd fmla="val -12962" name="adj1"/>
              </a:avLst>
            </a:prstGeom>
            <a:noFill/>
            <a:ln cap="flat" cmpd="sng" w="9525">
              <a:solidFill>
                <a:schemeClr val="dk1"/>
              </a:solidFill>
              <a:prstDash val="solid"/>
              <a:round/>
              <a:headEnd len="med" w="med" type="none"/>
              <a:tailEnd len="med" w="med" type="stealth"/>
            </a:ln>
          </p:spPr>
        </p:cxnSp>
        <p:sp>
          <p:nvSpPr>
            <p:cNvPr id="5071" name="Google Shape;5071;p347"/>
            <p:cNvSpPr txBox="1"/>
            <p:nvPr/>
          </p:nvSpPr>
          <p:spPr>
            <a:xfrm rot="2701108">
              <a:off x="7285476" y="1360840"/>
              <a:ext cx="1316916" cy="39796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:liked</a:t>
              </a:r>
              <a:endParaRPr sz="1200">
                <a:latin typeface="Lexend Deca Light"/>
                <a:ea typeface="Lexend Deca Light"/>
                <a:cs typeface="Lexend Deca Light"/>
                <a:sym typeface="Lexend Deca Light"/>
              </a:endParaRPr>
            </a:p>
          </p:txBody>
        </p:sp>
      </p:grpSp>
      <p:sp>
        <p:nvSpPr>
          <p:cNvPr id="5072" name="Google Shape;5072;p347"/>
          <p:cNvSpPr/>
          <p:nvPr/>
        </p:nvSpPr>
        <p:spPr>
          <a:xfrm>
            <a:off x="1915600" y="668375"/>
            <a:ext cx="854400" cy="8619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000">
                <a:latin typeface="Lexend Deca Light"/>
                <a:ea typeface="Lexend Deca Light"/>
                <a:cs typeface="Lexend Deca Light"/>
                <a:sym typeface="Lexend Deca Light"/>
              </a:rPr>
              <a:t>221B BakerSt.</a:t>
            </a:r>
            <a:endParaRPr sz="1000">
              <a:latin typeface="Lexend Deca Light"/>
              <a:ea typeface="Lexend Deca Light"/>
              <a:cs typeface="Lexend Deca Light"/>
              <a:sym typeface="Lexend Deca Light"/>
            </a:endParaRPr>
          </a:p>
        </p:txBody>
      </p:sp>
      <p:grpSp>
        <p:nvGrpSpPr>
          <p:cNvPr id="5073" name="Google Shape;5073;p347"/>
          <p:cNvGrpSpPr/>
          <p:nvPr/>
        </p:nvGrpSpPr>
        <p:grpSpPr>
          <a:xfrm>
            <a:off x="2769932" y="849559"/>
            <a:ext cx="1461600" cy="550800"/>
            <a:chOff x="2769932" y="849559"/>
            <a:chExt cx="1461600" cy="550800"/>
          </a:xfrm>
        </p:grpSpPr>
        <p:cxnSp>
          <p:nvCxnSpPr>
            <p:cNvPr id="5074" name="Google Shape;5074;p347"/>
            <p:cNvCxnSpPr>
              <a:stCxn id="5038" idx="1"/>
              <a:endCxn id="5072" idx="6"/>
            </p:cNvCxnSpPr>
            <p:nvPr/>
          </p:nvCxnSpPr>
          <p:spPr>
            <a:xfrm rot="10800000">
              <a:off x="2769932" y="1099237"/>
              <a:ext cx="1461600" cy="254400"/>
            </a:xfrm>
            <a:prstGeom prst="straightConnector1">
              <a:avLst/>
            </a:prstGeom>
            <a:noFill/>
            <a:ln cap="flat" cmpd="sng" w="9525">
              <a:solidFill>
                <a:schemeClr val="dk1"/>
              </a:solidFill>
              <a:prstDash val="solid"/>
              <a:round/>
              <a:headEnd len="med" w="med" type="none"/>
              <a:tailEnd len="med" w="med" type="triangle"/>
            </a:ln>
          </p:spPr>
        </p:cxnSp>
        <p:sp>
          <p:nvSpPr>
            <p:cNvPr id="5075" name="Google Shape;5075;p347"/>
            <p:cNvSpPr txBox="1"/>
            <p:nvPr/>
          </p:nvSpPr>
          <p:spPr>
            <a:xfrm rot="702445">
              <a:off x="3092917" y="940329"/>
              <a:ext cx="932908" cy="369259"/>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:address</a:t>
              </a:r>
              <a:endParaRPr sz="1200">
                <a:latin typeface="Lexend Deca Light"/>
                <a:ea typeface="Lexend Deca Light"/>
                <a:cs typeface="Lexend Deca Light"/>
                <a:sym typeface="Lexend Deca Light"/>
              </a:endParaRPr>
            </a:p>
          </p:txBody>
        </p:sp>
      </p:grpSp>
      <p:grpSp>
        <p:nvGrpSpPr>
          <p:cNvPr id="5076" name="Google Shape;5076;p347"/>
          <p:cNvGrpSpPr/>
          <p:nvPr/>
        </p:nvGrpSpPr>
        <p:grpSpPr>
          <a:xfrm>
            <a:off x="1667919" y="1467393"/>
            <a:ext cx="674956" cy="1012507"/>
            <a:chOff x="1667919" y="1467393"/>
            <a:chExt cx="674956" cy="1012507"/>
          </a:xfrm>
        </p:grpSpPr>
        <p:cxnSp>
          <p:nvCxnSpPr>
            <p:cNvPr id="5077" name="Google Shape;5077;p347"/>
            <p:cNvCxnSpPr>
              <a:stCxn id="5041" idx="0"/>
              <a:endCxn id="5072" idx="4"/>
            </p:cNvCxnSpPr>
            <p:nvPr/>
          </p:nvCxnSpPr>
          <p:spPr>
            <a:xfrm flipH="1" rot="10800000">
              <a:off x="2005675" y="1530400"/>
              <a:ext cx="337200" cy="949500"/>
            </a:xfrm>
            <a:prstGeom prst="straightConnector1">
              <a:avLst/>
            </a:prstGeom>
            <a:noFill/>
            <a:ln cap="flat" cmpd="sng" w="9525">
              <a:solidFill>
                <a:schemeClr val="dk1"/>
              </a:solidFill>
              <a:prstDash val="solid"/>
              <a:round/>
              <a:headEnd len="med" w="med" type="none"/>
              <a:tailEnd len="med" w="med" type="triangle"/>
            </a:ln>
          </p:spPr>
        </p:cxnSp>
        <p:sp>
          <p:nvSpPr>
            <p:cNvPr id="5078" name="Google Shape;5078;p347"/>
            <p:cNvSpPr txBox="1"/>
            <p:nvPr/>
          </p:nvSpPr>
          <p:spPr>
            <a:xfrm rot="-4392511">
              <a:off x="1508401" y="1788907"/>
              <a:ext cx="946037" cy="369473"/>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:address</a:t>
              </a:r>
              <a:endParaRPr sz="1200">
                <a:latin typeface="Lexend Deca Light"/>
                <a:ea typeface="Lexend Deca Light"/>
                <a:cs typeface="Lexend Deca Light"/>
                <a:sym typeface="Lexend Deca Light"/>
              </a:endParaRPr>
            </a:p>
          </p:txBody>
        </p:sp>
      </p:grpSp>
      <p:sp>
        <p:nvSpPr>
          <p:cNvPr id="5079" name="Google Shape;5079;p347"/>
          <p:cNvSpPr txBox="1"/>
          <p:nvPr/>
        </p:nvSpPr>
        <p:spPr>
          <a:xfrm>
            <a:off x="3121875" y="119900"/>
            <a:ext cx="3478500" cy="569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500">
                <a:latin typeface="Noto Serif JP"/>
                <a:ea typeface="Noto Serif JP"/>
                <a:cs typeface="Noto Serif JP"/>
                <a:sym typeface="Noto Serif JP"/>
              </a:rPr>
              <a:t>Graph: Example</a:t>
            </a:r>
            <a:endParaRPr sz="2500">
              <a:latin typeface="Noto Serif JP"/>
              <a:ea typeface="Noto Serif JP"/>
              <a:cs typeface="Noto Serif JP"/>
              <a:sym typeface="Noto Serif JP"/>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38"/>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41"/>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58"/>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3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5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55"/>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73"/>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7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72"/>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43"/>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4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52"/>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51"/>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47"/>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4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62"/>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64"/>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6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066"/>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3" name="Shape 5083"/>
        <p:cNvGrpSpPr/>
        <p:nvPr/>
      </p:nvGrpSpPr>
      <p:grpSpPr>
        <a:xfrm>
          <a:off x="0" y="0"/>
          <a:ext cx="0" cy="0"/>
          <a:chOff x="0" y="0"/>
          <a:chExt cx="0" cy="0"/>
        </a:xfrm>
      </p:grpSpPr>
      <p:sp>
        <p:nvSpPr>
          <p:cNvPr id="5084" name="Google Shape;5084;p348"/>
          <p:cNvSpPr txBox="1"/>
          <p:nvPr/>
        </p:nvSpPr>
        <p:spPr>
          <a:xfrm>
            <a:off x="5480975" y="3662075"/>
            <a:ext cx="2679600" cy="3438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400">
                <a:solidFill>
                  <a:schemeClr val="dk1"/>
                </a:solidFill>
                <a:latin typeface="Noto Serif JP"/>
                <a:ea typeface="Noto Serif JP"/>
                <a:cs typeface="Noto Serif JP"/>
                <a:sym typeface="Noto Serif JP"/>
              </a:rPr>
              <a:t>Column Oriented</a:t>
            </a:r>
            <a:endParaRPr sz="2400">
              <a:solidFill>
                <a:schemeClr val="dk1"/>
              </a:solidFill>
              <a:latin typeface="Noto Serif JP"/>
              <a:ea typeface="Noto Serif JP"/>
              <a:cs typeface="Noto Serif JP"/>
              <a:sym typeface="Noto Serif JP"/>
            </a:endParaRPr>
          </a:p>
          <a:p>
            <a:pPr indent="0" lvl="0" marL="0" rtl="0" algn="l">
              <a:lnSpc>
                <a:spcPct val="110000"/>
              </a:lnSpc>
              <a:spcBef>
                <a:spcPts val="0"/>
              </a:spcBef>
              <a:spcAft>
                <a:spcPts val="0"/>
              </a:spcAft>
              <a:buNone/>
            </a:pPr>
            <a:r>
              <a:rPr lang="en" sz="2400">
                <a:solidFill>
                  <a:schemeClr val="dk1"/>
                </a:solidFill>
                <a:latin typeface="Noto Serif JP"/>
                <a:ea typeface="Noto Serif JP"/>
                <a:cs typeface="Noto Serif JP"/>
                <a:sym typeface="Noto Serif JP"/>
              </a:rPr>
              <a:t>or Wide Column</a:t>
            </a:r>
            <a:endParaRPr sz="2400">
              <a:solidFill>
                <a:schemeClr val="dk1"/>
              </a:solidFill>
              <a:latin typeface="Noto Serif JP"/>
              <a:ea typeface="Noto Serif JP"/>
              <a:cs typeface="Noto Serif JP"/>
              <a:sym typeface="Noto Serif JP"/>
            </a:endParaRPr>
          </a:p>
        </p:txBody>
      </p:sp>
      <p:sp>
        <p:nvSpPr>
          <p:cNvPr id="5085" name="Google Shape;5085;p348"/>
          <p:cNvSpPr txBox="1"/>
          <p:nvPr/>
        </p:nvSpPr>
        <p:spPr>
          <a:xfrm>
            <a:off x="552013" y="545800"/>
            <a:ext cx="3507600" cy="2373300"/>
          </a:xfrm>
          <a:prstGeom prst="rect">
            <a:avLst/>
          </a:prstGeom>
          <a:noFill/>
          <a:ln>
            <a:noFill/>
          </a:ln>
        </p:spPr>
        <p:txBody>
          <a:bodyPr anchorCtr="0" anchor="t" bIns="34300" lIns="34300" spcFirstLastPara="1" rIns="34300" wrap="square" tIns="34300">
            <a:noAutofit/>
          </a:bodyPr>
          <a:lstStyle/>
          <a:p>
            <a:pPr indent="0" lvl="0" marL="0" rtl="0" algn="l">
              <a:lnSpc>
                <a:spcPct val="150000"/>
              </a:lnSpc>
              <a:spcBef>
                <a:spcPts val="0"/>
              </a:spcBef>
              <a:spcAft>
                <a:spcPts val="0"/>
              </a:spcAft>
              <a:buNone/>
            </a:pPr>
            <a:r>
              <a:rPr lang="en" sz="1900">
                <a:solidFill>
                  <a:schemeClr val="lt1"/>
                </a:solidFill>
                <a:latin typeface="Lexend Deca Light"/>
                <a:ea typeface="Lexend Deca Light"/>
                <a:cs typeface="Lexend Deca Light"/>
                <a:sym typeface="Lexend Deca Light"/>
              </a:rPr>
              <a:t>Structure</a:t>
            </a:r>
            <a:endParaRPr sz="1900">
              <a:solidFill>
                <a:schemeClr val="lt1"/>
              </a:solidFill>
              <a:latin typeface="Lexend Deca Light"/>
              <a:ea typeface="Lexend Deca Light"/>
              <a:cs typeface="Lexend Deca Light"/>
              <a:sym typeface="Lexend Deca Light"/>
            </a:endParaRPr>
          </a:p>
          <a:p>
            <a:pPr indent="-336550" lvl="0" marL="457200" rtl="0" algn="l">
              <a:lnSpc>
                <a:spcPct val="150000"/>
              </a:lnSpc>
              <a:spcBef>
                <a:spcPts val="1000"/>
              </a:spcBef>
              <a:spcAft>
                <a:spcPts val="0"/>
              </a:spcAft>
              <a:buClr>
                <a:schemeClr val="lt1"/>
              </a:buClr>
              <a:buSzPts val="1700"/>
              <a:buFont typeface="Lexend Deca Light"/>
              <a:buChar char="●"/>
            </a:pPr>
            <a:r>
              <a:rPr lang="en" sz="1700">
                <a:solidFill>
                  <a:schemeClr val="lt1"/>
                </a:solidFill>
                <a:latin typeface="Lexend Deca Light"/>
                <a:ea typeface="Lexend Deca Light"/>
                <a:cs typeface="Lexend Deca Light"/>
                <a:sym typeface="Lexend Deca Light"/>
              </a:rPr>
              <a:t>Data is stored using key rows that can be associated with one or more dynamic columns</a:t>
            </a:r>
            <a:endParaRPr sz="1700">
              <a:solidFill>
                <a:schemeClr val="lt1"/>
              </a:solidFill>
              <a:latin typeface="Lexend Deca Light"/>
              <a:ea typeface="Lexend Deca Light"/>
              <a:cs typeface="Lexend Deca Light"/>
              <a:sym typeface="Lexend Deca Light"/>
            </a:endParaRPr>
          </a:p>
          <a:p>
            <a:pPr indent="0" lvl="0" marL="0" rtl="0" algn="l">
              <a:lnSpc>
                <a:spcPct val="150000"/>
              </a:lnSpc>
              <a:spcBef>
                <a:spcPts val="1000"/>
              </a:spcBef>
              <a:spcAft>
                <a:spcPts val="0"/>
              </a:spcAft>
              <a:buNone/>
            </a:pPr>
            <a:r>
              <a:rPr lang="en" sz="1900">
                <a:solidFill>
                  <a:schemeClr val="lt1"/>
                </a:solidFill>
                <a:latin typeface="Lexend Deca Light"/>
                <a:ea typeface="Lexend Deca Light"/>
                <a:cs typeface="Lexend Deca Light"/>
                <a:sym typeface="Lexend Deca Light"/>
              </a:rPr>
              <a:t>Strengths</a:t>
            </a:r>
            <a:endParaRPr sz="1700">
              <a:solidFill>
                <a:schemeClr val="lt1"/>
              </a:solidFill>
              <a:latin typeface="Lexend Deca Light"/>
              <a:ea typeface="Lexend Deca Light"/>
              <a:cs typeface="Lexend Deca Light"/>
              <a:sym typeface="Lexend Deca Light"/>
            </a:endParaRPr>
          </a:p>
          <a:p>
            <a:pPr indent="-336550" lvl="0" marL="457200" rtl="0" algn="l">
              <a:lnSpc>
                <a:spcPct val="150000"/>
              </a:lnSpc>
              <a:spcBef>
                <a:spcPts val="1000"/>
              </a:spcBef>
              <a:spcAft>
                <a:spcPts val="0"/>
              </a:spcAft>
              <a:buClr>
                <a:schemeClr val="lt1"/>
              </a:buClr>
              <a:buSzPts val="1700"/>
              <a:buFont typeface="Lexend Deca Light"/>
              <a:buChar char="●"/>
            </a:pPr>
            <a:r>
              <a:rPr lang="en" sz="1700">
                <a:solidFill>
                  <a:schemeClr val="lt1"/>
                </a:solidFill>
                <a:latin typeface="Lexend Deca Light"/>
                <a:ea typeface="Lexend Deca Light"/>
                <a:cs typeface="Lexend Deca Light"/>
                <a:sym typeface="Lexend Deca Light"/>
              </a:rPr>
              <a:t>Highly performant queries </a:t>
            </a:r>
            <a:endParaRPr sz="1700">
              <a:solidFill>
                <a:schemeClr val="lt1"/>
              </a:solidFill>
              <a:latin typeface="Lexend Deca Light"/>
              <a:ea typeface="Lexend Deca Light"/>
              <a:cs typeface="Lexend Deca Light"/>
              <a:sym typeface="Lexend Deca Light"/>
            </a:endParaRPr>
          </a:p>
          <a:p>
            <a:pPr indent="-336550" lvl="0" marL="457200" rtl="0" algn="l">
              <a:lnSpc>
                <a:spcPct val="150000"/>
              </a:lnSpc>
              <a:spcBef>
                <a:spcPts val="0"/>
              </a:spcBef>
              <a:spcAft>
                <a:spcPts val="1000"/>
              </a:spcAft>
              <a:buClr>
                <a:schemeClr val="lt1"/>
              </a:buClr>
              <a:buSzPts val="1700"/>
              <a:buFont typeface="Lexend Deca Light"/>
              <a:buChar char="●"/>
            </a:pPr>
            <a:r>
              <a:rPr lang="en" sz="1700">
                <a:solidFill>
                  <a:schemeClr val="lt1"/>
                </a:solidFill>
                <a:latin typeface="Lexend Deca Light"/>
                <a:ea typeface="Lexend Deca Light"/>
                <a:cs typeface="Lexend Deca Light"/>
                <a:sym typeface="Lexend Deca Light"/>
              </a:rPr>
              <a:t>Designed for analytics</a:t>
            </a:r>
            <a:endParaRPr sz="1700">
              <a:solidFill>
                <a:schemeClr val="lt1"/>
              </a:solidFill>
              <a:latin typeface="Lexend Deca Light"/>
              <a:ea typeface="Lexend Deca Light"/>
              <a:cs typeface="Lexend Deca Light"/>
              <a:sym typeface="Lexend Deca Light"/>
            </a:endParaRPr>
          </a:p>
        </p:txBody>
      </p:sp>
      <p:grpSp>
        <p:nvGrpSpPr>
          <p:cNvPr id="5086" name="Google Shape;5086;p348"/>
          <p:cNvGrpSpPr/>
          <p:nvPr/>
        </p:nvGrpSpPr>
        <p:grpSpPr>
          <a:xfrm>
            <a:off x="5677775" y="1174136"/>
            <a:ext cx="2285991" cy="2285925"/>
            <a:chOff x="1476775" y="518450"/>
            <a:chExt cx="4532100" cy="4555450"/>
          </a:xfrm>
        </p:grpSpPr>
        <p:sp>
          <p:nvSpPr>
            <p:cNvPr id="5087" name="Google Shape;5087;p348"/>
            <p:cNvSpPr/>
            <p:nvPr/>
          </p:nvSpPr>
          <p:spPr>
            <a:xfrm>
              <a:off x="4805750" y="518450"/>
              <a:ext cx="1203125" cy="1232325"/>
            </a:xfrm>
            <a:custGeom>
              <a:rect b="b" l="l" r="r" t="t"/>
              <a:pathLst>
                <a:path extrusionOk="0" h="49293" w="48125">
                  <a:moveTo>
                    <a:pt x="42285" y="5841"/>
                  </a:moveTo>
                  <a:lnTo>
                    <a:pt x="42285" y="43452"/>
                  </a:lnTo>
                  <a:lnTo>
                    <a:pt x="5841" y="43452"/>
                  </a:lnTo>
                  <a:lnTo>
                    <a:pt x="5841" y="5841"/>
                  </a:lnTo>
                  <a:close/>
                  <a:moveTo>
                    <a:pt x="2804" y="0"/>
                  </a:moveTo>
                  <a:cubicBezTo>
                    <a:pt x="1169" y="0"/>
                    <a:pt x="1" y="1168"/>
                    <a:pt x="1" y="2804"/>
                  </a:cubicBezTo>
                  <a:lnTo>
                    <a:pt x="1" y="46256"/>
                  </a:lnTo>
                  <a:cubicBezTo>
                    <a:pt x="1" y="48124"/>
                    <a:pt x="1169" y="49293"/>
                    <a:pt x="2804" y="49293"/>
                  </a:cubicBezTo>
                  <a:lnTo>
                    <a:pt x="45322" y="49293"/>
                  </a:lnTo>
                  <a:cubicBezTo>
                    <a:pt x="46957" y="49293"/>
                    <a:pt x="48125" y="47891"/>
                    <a:pt x="48125" y="46022"/>
                  </a:cubicBezTo>
                  <a:lnTo>
                    <a:pt x="48125" y="2804"/>
                  </a:lnTo>
                  <a:cubicBezTo>
                    <a:pt x="48125" y="1168"/>
                    <a:pt x="46957" y="0"/>
                    <a:pt x="45322"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348"/>
            <p:cNvSpPr/>
            <p:nvPr/>
          </p:nvSpPr>
          <p:spPr>
            <a:xfrm>
              <a:off x="4805750" y="2182925"/>
              <a:ext cx="1203125" cy="1226500"/>
            </a:xfrm>
            <a:custGeom>
              <a:rect b="b" l="l" r="r" t="t"/>
              <a:pathLst>
                <a:path extrusionOk="0" h="49060" w="48125">
                  <a:moveTo>
                    <a:pt x="42285" y="5841"/>
                  </a:moveTo>
                  <a:lnTo>
                    <a:pt x="42285" y="43219"/>
                  </a:lnTo>
                  <a:lnTo>
                    <a:pt x="5841" y="43219"/>
                  </a:lnTo>
                  <a:lnTo>
                    <a:pt x="5841" y="5841"/>
                  </a:lnTo>
                  <a:close/>
                  <a:moveTo>
                    <a:pt x="2804" y="1"/>
                  </a:moveTo>
                  <a:cubicBezTo>
                    <a:pt x="1169" y="1"/>
                    <a:pt x="1" y="1169"/>
                    <a:pt x="1" y="2804"/>
                  </a:cubicBezTo>
                  <a:lnTo>
                    <a:pt x="1" y="46022"/>
                  </a:lnTo>
                  <a:cubicBezTo>
                    <a:pt x="1" y="47891"/>
                    <a:pt x="1169" y="49059"/>
                    <a:pt x="2804" y="49059"/>
                  </a:cubicBezTo>
                  <a:lnTo>
                    <a:pt x="45322" y="49059"/>
                  </a:lnTo>
                  <a:cubicBezTo>
                    <a:pt x="46957" y="49059"/>
                    <a:pt x="48125" y="47891"/>
                    <a:pt x="48125" y="46022"/>
                  </a:cubicBezTo>
                  <a:lnTo>
                    <a:pt x="48125" y="2804"/>
                  </a:lnTo>
                  <a:cubicBezTo>
                    <a:pt x="48125" y="1169"/>
                    <a:pt x="46957" y="1"/>
                    <a:pt x="45322"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348"/>
            <p:cNvSpPr/>
            <p:nvPr/>
          </p:nvSpPr>
          <p:spPr>
            <a:xfrm>
              <a:off x="4805750" y="3835750"/>
              <a:ext cx="1203125" cy="1238150"/>
            </a:xfrm>
            <a:custGeom>
              <a:rect b="b" l="l" r="r" t="t"/>
              <a:pathLst>
                <a:path extrusionOk="0" h="49526" w="48125">
                  <a:moveTo>
                    <a:pt x="42285" y="5840"/>
                  </a:moveTo>
                  <a:lnTo>
                    <a:pt x="42285" y="43685"/>
                  </a:lnTo>
                  <a:lnTo>
                    <a:pt x="5841" y="43685"/>
                  </a:lnTo>
                  <a:lnTo>
                    <a:pt x="5841" y="5840"/>
                  </a:lnTo>
                  <a:close/>
                  <a:moveTo>
                    <a:pt x="2804" y="0"/>
                  </a:moveTo>
                  <a:cubicBezTo>
                    <a:pt x="1169" y="0"/>
                    <a:pt x="1" y="1168"/>
                    <a:pt x="1" y="3037"/>
                  </a:cubicBezTo>
                  <a:lnTo>
                    <a:pt x="1" y="46489"/>
                  </a:lnTo>
                  <a:cubicBezTo>
                    <a:pt x="1" y="48358"/>
                    <a:pt x="1169" y="49526"/>
                    <a:pt x="2804" y="49526"/>
                  </a:cubicBezTo>
                  <a:lnTo>
                    <a:pt x="45322" y="49526"/>
                  </a:lnTo>
                  <a:cubicBezTo>
                    <a:pt x="46957" y="49526"/>
                    <a:pt x="48125" y="47890"/>
                    <a:pt x="48125" y="46255"/>
                  </a:cubicBezTo>
                  <a:lnTo>
                    <a:pt x="48125" y="3037"/>
                  </a:lnTo>
                  <a:cubicBezTo>
                    <a:pt x="48125" y="1168"/>
                    <a:pt x="46957" y="0"/>
                    <a:pt x="45322"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48"/>
            <p:cNvSpPr/>
            <p:nvPr/>
          </p:nvSpPr>
          <p:spPr>
            <a:xfrm>
              <a:off x="3147125" y="518450"/>
              <a:ext cx="1226475" cy="1226475"/>
            </a:xfrm>
            <a:custGeom>
              <a:rect b="b" l="l" r="r" t="t"/>
              <a:pathLst>
                <a:path extrusionOk="0" h="49059" w="49059">
                  <a:moveTo>
                    <a:pt x="24529" y="5841"/>
                  </a:moveTo>
                  <a:cubicBezTo>
                    <a:pt x="34808" y="5841"/>
                    <a:pt x="43218" y="14251"/>
                    <a:pt x="43218" y="24530"/>
                  </a:cubicBezTo>
                  <a:cubicBezTo>
                    <a:pt x="43218" y="34575"/>
                    <a:pt x="34808" y="43219"/>
                    <a:pt x="24529" y="43219"/>
                  </a:cubicBezTo>
                  <a:cubicBezTo>
                    <a:pt x="14250" y="43219"/>
                    <a:pt x="5840" y="34575"/>
                    <a:pt x="5840" y="24530"/>
                  </a:cubicBezTo>
                  <a:cubicBezTo>
                    <a:pt x="5840" y="14251"/>
                    <a:pt x="14250" y="5841"/>
                    <a:pt x="24529" y="5841"/>
                  </a:cubicBezTo>
                  <a:close/>
                  <a:moveTo>
                    <a:pt x="24529" y="0"/>
                  </a:moveTo>
                  <a:cubicBezTo>
                    <a:pt x="11213" y="0"/>
                    <a:pt x="0" y="10980"/>
                    <a:pt x="0" y="24530"/>
                  </a:cubicBezTo>
                  <a:cubicBezTo>
                    <a:pt x="0" y="37846"/>
                    <a:pt x="11213" y="49059"/>
                    <a:pt x="24529" y="49059"/>
                  </a:cubicBezTo>
                  <a:cubicBezTo>
                    <a:pt x="37845" y="49059"/>
                    <a:pt x="49059" y="37846"/>
                    <a:pt x="49059" y="24530"/>
                  </a:cubicBezTo>
                  <a:cubicBezTo>
                    <a:pt x="49059" y="10980"/>
                    <a:pt x="37845" y="0"/>
                    <a:pt x="24529"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348"/>
            <p:cNvSpPr/>
            <p:nvPr/>
          </p:nvSpPr>
          <p:spPr>
            <a:xfrm>
              <a:off x="3147125" y="2182925"/>
              <a:ext cx="1226475" cy="1226500"/>
            </a:xfrm>
            <a:custGeom>
              <a:rect b="b" l="l" r="r" t="t"/>
              <a:pathLst>
                <a:path extrusionOk="0" h="49060" w="49059">
                  <a:moveTo>
                    <a:pt x="24529" y="5841"/>
                  </a:moveTo>
                  <a:cubicBezTo>
                    <a:pt x="34808" y="5841"/>
                    <a:pt x="43218" y="14251"/>
                    <a:pt x="43218" y="24530"/>
                  </a:cubicBezTo>
                  <a:cubicBezTo>
                    <a:pt x="43218" y="34575"/>
                    <a:pt x="34808" y="43219"/>
                    <a:pt x="24529" y="43219"/>
                  </a:cubicBezTo>
                  <a:cubicBezTo>
                    <a:pt x="14250" y="43219"/>
                    <a:pt x="5840" y="34575"/>
                    <a:pt x="5840" y="24530"/>
                  </a:cubicBezTo>
                  <a:cubicBezTo>
                    <a:pt x="5840" y="14251"/>
                    <a:pt x="14250" y="5841"/>
                    <a:pt x="24529" y="5841"/>
                  </a:cubicBezTo>
                  <a:close/>
                  <a:moveTo>
                    <a:pt x="24529" y="1"/>
                  </a:moveTo>
                  <a:cubicBezTo>
                    <a:pt x="11213" y="1"/>
                    <a:pt x="0" y="10981"/>
                    <a:pt x="0" y="24530"/>
                  </a:cubicBezTo>
                  <a:cubicBezTo>
                    <a:pt x="0" y="37846"/>
                    <a:pt x="11213" y="49059"/>
                    <a:pt x="24529" y="49059"/>
                  </a:cubicBezTo>
                  <a:cubicBezTo>
                    <a:pt x="37845" y="49059"/>
                    <a:pt x="49059" y="37846"/>
                    <a:pt x="49059" y="24530"/>
                  </a:cubicBezTo>
                  <a:cubicBezTo>
                    <a:pt x="49059" y="10981"/>
                    <a:pt x="37845" y="1"/>
                    <a:pt x="24529"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48"/>
            <p:cNvSpPr/>
            <p:nvPr/>
          </p:nvSpPr>
          <p:spPr>
            <a:xfrm>
              <a:off x="3147125" y="3847425"/>
              <a:ext cx="1226475" cy="1226475"/>
            </a:xfrm>
            <a:custGeom>
              <a:rect b="b" l="l" r="r" t="t"/>
              <a:pathLst>
                <a:path extrusionOk="0" h="49059" w="49059">
                  <a:moveTo>
                    <a:pt x="24529" y="5841"/>
                  </a:moveTo>
                  <a:cubicBezTo>
                    <a:pt x="34808" y="5841"/>
                    <a:pt x="43218" y="14017"/>
                    <a:pt x="43218" y="24530"/>
                  </a:cubicBezTo>
                  <a:cubicBezTo>
                    <a:pt x="43218" y="34575"/>
                    <a:pt x="34808" y="43218"/>
                    <a:pt x="24529" y="43218"/>
                  </a:cubicBezTo>
                  <a:cubicBezTo>
                    <a:pt x="14250" y="43218"/>
                    <a:pt x="5840" y="34575"/>
                    <a:pt x="5840" y="24530"/>
                  </a:cubicBezTo>
                  <a:cubicBezTo>
                    <a:pt x="5840" y="14251"/>
                    <a:pt x="14250" y="5841"/>
                    <a:pt x="24529" y="5841"/>
                  </a:cubicBezTo>
                  <a:close/>
                  <a:moveTo>
                    <a:pt x="24529" y="0"/>
                  </a:moveTo>
                  <a:cubicBezTo>
                    <a:pt x="11213" y="0"/>
                    <a:pt x="0" y="10980"/>
                    <a:pt x="0" y="24530"/>
                  </a:cubicBezTo>
                  <a:cubicBezTo>
                    <a:pt x="0" y="37845"/>
                    <a:pt x="11213" y="49059"/>
                    <a:pt x="24529" y="49059"/>
                  </a:cubicBezTo>
                  <a:cubicBezTo>
                    <a:pt x="37845" y="49059"/>
                    <a:pt x="49059" y="37845"/>
                    <a:pt x="49059" y="24530"/>
                  </a:cubicBezTo>
                  <a:cubicBezTo>
                    <a:pt x="49059" y="10980"/>
                    <a:pt x="37845" y="0"/>
                    <a:pt x="24529"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348"/>
            <p:cNvSpPr/>
            <p:nvPr/>
          </p:nvSpPr>
          <p:spPr>
            <a:xfrm>
              <a:off x="1476775" y="518450"/>
              <a:ext cx="1413400" cy="1232325"/>
            </a:xfrm>
            <a:custGeom>
              <a:rect b="b" l="l" r="r" t="t"/>
              <a:pathLst>
                <a:path extrusionOk="0" h="49293" w="56536">
                  <a:moveTo>
                    <a:pt x="39014" y="6074"/>
                  </a:moveTo>
                  <a:lnTo>
                    <a:pt x="49994" y="24763"/>
                  </a:lnTo>
                  <a:lnTo>
                    <a:pt x="39014" y="43452"/>
                  </a:lnTo>
                  <a:lnTo>
                    <a:pt x="17522" y="43452"/>
                  </a:lnTo>
                  <a:lnTo>
                    <a:pt x="6776" y="24763"/>
                  </a:lnTo>
                  <a:lnTo>
                    <a:pt x="17522" y="6074"/>
                  </a:lnTo>
                  <a:close/>
                  <a:moveTo>
                    <a:pt x="15653" y="0"/>
                  </a:moveTo>
                  <a:cubicBezTo>
                    <a:pt x="14485" y="0"/>
                    <a:pt x="13784" y="468"/>
                    <a:pt x="13083" y="1636"/>
                  </a:cubicBezTo>
                  <a:lnTo>
                    <a:pt x="468" y="23362"/>
                  </a:lnTo>
                  <a:cubicBezTo>
                    <a:pt x="1" y="24062"/>
                    <a:pt x="1" y="25230"/>
                    <a:pt x="468" y="26165"/>
                  </a:cubicBezTo>
                  <a:lnTo>
                    <a:pt x="13083" y="47891"/>
                  </a:lnTo>
                  <a:cubicBezTo>
                    <a:pt x="13784" y="48592"/>
                    <a:pt x="14485" y="49293"/>
                    <a:pt x="15653" y="49293"/>
                  </a:cubicBezTo>
                  <a:lnTo>
                    <a:pt x="40649" y="49293"/>
                  </a:lnTo>
                  <a:cubicBezTo>
                    <a:pt x="41818" y="49293"/>
                    <a:pt x="42518" y="48592"/>
                    <a:pt x="43453" y="47424"/>
                  </a:cubicBezTo>
                  <a:lnTo>
                    <a:pt x="56068" y="25931"/>
                  </a:lnTo>
                  <a:cubicBezTo>
                    <a:pt x="56535" y="24997"/>
                    <a:pt x="56535" y="23829"/>
                    <a:pt x="56068" y="22894"/>
                  </a:cubicBezTo>
                  <a:lnTo>
                    <a:pt x="43453" y="1402"/>
                  </a:lnTo>
                  <a:cubicBezTo>
                    <a:pt x="42752" y="468"/>
                    <a:pt x="42051" y="0"/>
                    <a:pt x="4088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348"/>
            <p:cNvSpPr/>
            <p:nvPr/>
          </p:nvSpPr>
          <p:spPr>
            <a:xfrm>
              <a:off x="1476775" y="2182925"/>
              <a:ext cx="1413400" cy="1226500"/>
            </a:xfrm>
            <a:custGeom>
              <a:rect b="b" l="l" r="r" t="t"/>
              <a:pathLst>
                <a:path extrusionOk="0" h="49060" w="56536">
                  <a:moveTo>
                    <a:pt x="39014" y="5841"/>
                  </a:moveTo>
                  <a:lnTo>
                    <a:pt x="49994" y="24530"/>
                  </a:lnTo>
                  <a:lnTo>
                    <a:pt x="39014" y="43219"/>
                  </a:lnTo>
                  <a:lnTo>
                    <a:pt x="17522" y="43219"/>
                  </a:lnTo>
                  <a:lnTo>
                    <a:pt x="6776" y="24530"/>
                  </a:lnTo>
                  <a:lnTo>
                    <a:pt x="17522" y="5841"/>
                  </a:lnTo>
                  <a:close/>
                  <a:moveTo>
                    <a:pt x="15653" y="1"/>
                  </a:moveTo>
                  <a:cubicBezTo>
                    <a:pt x="14485" y="1"/>
                    <a:pt x="13784" y="468"/>
                    <a:pt x="13083" y="1402"/>
                  </a:cubicBezTo>
                  <a:lnTo>
                    <a:pt x="468" y="22895"/>
                  </a:lnTo>
                  <a:cubicBezTo>
                    <a:pt x="1" y="23829"/>
                    <a:pt x="1" y="24997"/>
                    <a:pt x="468" y="25932"/>
                  </a:cubicBezTo>
                  <a:lnTo>
                    <a:pt x="13083" y="47424"/>
                  </a:lnTo>
                  <a:cubicBezTo>
                    <a:pt x="13784" y="48359"/>
                    <a:pt x="14485" y="49059"/>
                    <a:pt x="15653" y="49059"/>
                  </a:cubicBezTo>
                  <a:lnTo>
                    <a:pt x="40649" y="49059"/>
                  </a:lnTo>
                  <a:cubicBezTo>
                    <a:pt x="41818" y="49059"/>
                    <a:pt x="42518" y="48359"/>
                    <a:pt x="43453" y="47424"/>
                  </a:cubicBezTo>
                  <a:lnTo>
                    <a:pt x="56068" y="25932"/>
                  </a:lnTo>
                  <a:cubicBezTo>
                    <a:pt x="56535" y="24997"/>
                    <a:pt x="56535" y="23829"/>
                    <a:pt x="56068" y="22895"/>
                  </a:cubicBezTo>
                  <a:lnTo>
                    <a:pt x="43453" y="1402"/>
                  </a:lnTo>
                  <a:cubicBezTo>
                    <a:pt x="42752" y="468"/>
                    <a:pt x="42051" y="1"/>
                    <a:pt x="40883"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348"/>
            <p:cNvSpPr/>
            <p:nvPr/>
          </p:nvSpPr>
          <p:spPr>
            <a:xfrm>
              <a:off x="1476775" y="3847425"/>
              <a:ext cx="1413400" cy="1226475"/>
            </a:xfrm>
            <a:custGeom>
              <a:rect b="b" l="l" r="r" t="t"/>
              <a:pathLst>
                <a:path extrusionOk="0" h="49059" w="56536">
                  <a:moveTo>
                    <a:pt x="39014" y="5841"/>
                  </a:moveTo>
                  <a:lnTo>
                    <a:pt x="49994" y="24530"/>
                  </a:lnTo>
                  <a:lnTo>
                    <a:pt x="39014" y="43218"/>
                  </a:lnTo>
                  <a:lnTo>
                    <a:pt x="17522" y="43218"/>
                  </a:lnTo>
                  <a:lnTo>
                    <a:pt x="6776" y="24530"/>
                  </a:lnTo>
                  <a:lnTo>
                    <a:pt x="17522" y="5841"/>
                  </a:lnTo>
                  <a:close/>
                  <a:moveTo>
                    <a:pt x="15653" y="0"/>
                  </a:moveTo>
                  <a:cubicBezTo>
                    <a:pt x="14485" y="0"/>
                    <a:pt x="13784" y="467"/>
                    <a:pt x="13083" y="1402"/>
                  </a:cubicBezTo>
                  <a:lnTo>
                    <a:pt x="468" y="22894"/>
                  </a:lnTo>
                  <a:cubicBezTo>
                    <a:pt x="1" y="23829"/>
                    <a:pt x="1" y="24997"/>
                    <a:pt x="468" y="25931"/>
                  </a:cubicBezTo>
                  <a:lnTo>
                    <a:pt x="13083" y="47423"/>
                  </a:lnTo>
                  <a:cubicBezTo>
                    <a:pt x="13784" y="48358"/>
                    <a:pt x="14485" y="49059"/>
                    <a:pt x="15653" y="49059"/>
                  </a:cubicBezTo>
                  <a:lnTo>
                    <a:pt x="40649" y="49059"/>
                  </a:lnTo>
                  <a:cubicBezTo>
                    <a:pt x="41818" y="49059"/>
                    <a:pt x="42518" y="48358"/>
                    <a:pt x="43453" y="47423"/>
                  </a:cubicBezTo>
                  <a:lnTo>
                    <a:pt x="56068" y="25931"/>
                  </a:lnTo>
                  <a:cubicBezTo>
                    <a:pt x="56535" y="24997"/>
                    <a:pt x="56535" y="23829"/>
                    <a:pt x="56068" y="22894"/>
                  </a:cubicBezTo>
                  <a:lnTo>
                    <a:pt x="43453" y="1402"/>
                  </a:lnTo>
                  <a:cubicBezTo>
                    <a:pt x="42752" y="467"/>
                    <a:pt x="42051" y="0"/>
                    <a:pt x="4088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85">
                                            <p:txEl>
                                              <p:pRg end="0" st="0"/>
                                            </p:txEl>
                                          </p:spTgt>
                                        </p:tgtEl>
                                        <p:attrNameLst>
                                          <p:attrName>style.visibility</p:attrName>
                                        </p:attrNameLst>
                                      </p:cBhvr>
                                      <p:to>
                                        <p:strVal val="visible"/>
                                      </p:to>
                                    </p:set>
                                    <p:animEffect filter="fade" transition="in">
                                      <p:cBhvr>
                                        <p:cTn dur="1000"/>
                                        <p:tgtEl>
                                          <p:spTgt spid="5085">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85">
                                            <p:txEl>
                                              <p:pRg end="1" st="1"/>
                                            </p:txEl>
                                          </p:spTgt>
                                        </p:tgtEl>
                                        <p:attrNameLst>
                                          <p:attrName>style.visibility</p:attrName>
                                        </p:attrNameLst>
                                      </p:cBhvr>
                                      <p:to>
                                        <p:strVal val="visible"/>
                                      </p:to>
                                    </p:set>
                                    <p:animEffect filter="fade" transition="in">
                                      <p:cBhvr>
                                        <p:cTn dur="1000"/>
                                        <p:tgtEl>
                                          <p:spTgt spid="5085">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85">
                                            <p:txEl>
                                              <p:pRg end="2" st="2"/>
                                            </p:txEl>
                                          </p:spTgt>
                                        </p:tgtEl>
                                        <p:attrNameLst>
                                          <p:attrName>style.visibility</p:attrName>
                                        </p:attrNameLst>
                                      </p:cBhvr>
                                      <p:to>
                                        <p:strVal val="visible"/>
                                      </p:to>
                                    </p:set>
                                    <p:animEffect filter="fade" transition="in">
                                      <p:cBhvr>
                                        <p:cTn dur="1000"/>
                                        <p:tgtEl>
                                          <p:spTgt spid="5085">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85">
                                            <p:txEl>
                                              <p:pRg end="3" st="3"/>
                                            </p:txEl>
                                          </p:spTgt>
                                        </p:tgtEl>
                                        <p:attrNameLst>
                                          <p:attrName>style.visibility</p:attrName>
                                        </p:attrNameLst>
                                      </p:cBhvr>
                                      <p:to>
                                        <p:strVal val="visible"/>
                                      </p:to>
                                    </p:set>
                                    <p:animEffect filter="fade" transition="in">
                                      <p:cBhvr>
                                        <p:cTn dur="1000"/>
                                        <p:tgtEl>
                                          <p:spTgt spid="5085">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085">
                                            <p:txEl>
                                              <p:pRg end="4" st="4"/>
                                            </p:txEl>
                                          </p:spTgt>
                                        </p:tgtEl>
                                        <p:attrNameLst>
                                          <p:attrName>style.visibility</p:attrName>
                                        </p:attrNameLst>
                                      </p:cBhvr>
                                      <p:to>
                                        <p:strVal val="visible"/>
                                      </p:to>
                                    </p:set>
                                    <p:animEffect filter="fade" transition="in">
                                      <p:cBhvr>
                                        <p:cTn dur="1000"/>
                                        <p:tgtEl>
                                          <p:spTgt spid="5085">
                                            <p:txEl>
                                              <p:pRg end="4" st="4"/>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9" name="Shape 5099"/>
        <p:cNvGrpSpPr/>
        <p:nvPr/>
      </p:nvGrpSpPr>
      <p:grpSpPr>
        <a:xfrm>
          <a:off x="0" y="0"/>
          <a:ext cx="0" cy="0"/>
          <a:chOff x="0" y="0"/>
          <a:chExt cx="0" cy="0"/>
        </a:xfrm>
      </p:grpSpPr>
      <p:graphicFrame>
        <p:nvGraphicFramePr>
          <p:cNvPr id="5100" name="Google Shape;5100;p349"/>
          <p:cNvGraphicFramePr/>
          <p:nvPr/>
        </p:nvGraphicFramePr>
        <p:xfrm>
          <a:off x="952500" y="1713850"/>
          <a:ext cx="3000000" cy="3000000"/>
        </p:xfrm>
        <a:graphic>
          <a:graphicData uri="http://schemas.openxmlformats.org/drawingml/2006/table">
            <a:tbl>
              <a:tblPr>
                <a:noFill/>
                <a:tableStyleId>{0CD98E52-9EA0-4F41-B643-71EF46BAA616}</a:tableStyleId>
              </a:tblPr>
              <a:tblGrid>
                <a:gridCol w="1117575"/>
                <a:gridCol w="1117575"/>
              </a:tblGrid>
              <a:tr h="404975">
                <a:tc>
                  <a:txBody>
                    <a:bodyPr/>
                    <a:lstStyle/>
                    <a:p>
                      <a:pPr indent="0" lvl="0" marL="0" rtl="0" algn="l">
                        <a:spcBef>
                          <a:spcPts val="0"/>
                        </a:spcBef>
                        <a:spcAft>
                          <a:spcPts val="0"/>
                        </a:spcAft>
                        <a:buNone/>
                      </a:pPr>
                      <a:r>
                        <a:rPr lang="en"/>
                        <a:t>Name</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t>ID</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2"/>
                    </a:solidFill>
                  </a:tcPr>
                </a:tc>
              </a:tr>
              <a:tr h="404975">
                <a:tc>
                  <a:txBody>
                    <a:bodyPr/>
                    <a:lstStyle/>
                    <a:p>
                      <a:pPr indent="0" lvl="0" marL="0" rtl="0" algn="l">
                        <a:spcBef>
                          <a:spcPts val="0"/>
                        </a:spcBef>
                        <a:spcAft>
                          <a:spcPts val="0"/>
                        </a:spcAft>
                        <a:buNone/>
                      </a:pPr>
                      <a:r>
                        <a:rPr lang="en"/>
                        <a:t>Sherlock</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t>001</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04975">
                <a:tc>
                  <a:txBody>
                    <a:bodyPr/>
                    <a:lstStyle/>
                    <a:p>
                      <a:pPr indent="0" lvl="0" marL="0" rtl="0" algn="l">
                        <a:spcBef>
                          <a:spcPts val="0"/>
                        </a:spcBef>
                        <a:spcAft>
                          <a:spcPts val="0"/>
                        </a:spcAft>
                        <a:buNone/>
                      </a:pPr>
                      <a:r>
                        <a:rPr lang="en"/>
                        <a:t>John</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t>002</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04975">
                <a:tc>
                  <a:txBody>
                    <a:bodyPr/>
                    <a:lstStyle/>
                    <a:p>
                      <a:pPr indent="0" lvl="0" marL="0" rtl="0" algn="l">
                        <a:spcBef>
                          <a:spcPts val="0"/>
                        </a:spcBef>
                        <a:spcAft>
                          <a:spcPts val="0"/>
                        </a:spcAft>
                        <a:buNone/>
                      </a:pPr>
                      <a:r>
                        <a:rPr lang="en"/>
                        <a:t>Irene</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t>003</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graphicFrame>
        <p:nvGraphicFramePr>
          <p:cNvPr id="5101" name="Google Shape;5101;p349"/>
          <p:cNvGraphicFramePr/>
          <p:nvPr/>
        </p:nvGraphicFramePr>
        <p:xfrm>
          <a:off x="3543300" y="1713850"/>
          <a:ext cx="3000000" cy="3000000"/>
        </p:xfrm>
        <a:graphic>
          <a:graphicData uri="http://schemas.openxmlformats.org/drawingml/2006/table">
            <a:tbl>
              <a:tblPr>
                <a:noFill/>
                <a:tableStyleId>{0CD98E52-9EA0-4F41-B643-71EF46BAA616}</a:tableStyleId>
              </a:tblPr>
              <a:tblGrid>
                <a:gridCol w="1117575"/>
                <a:gridCol w="1117575"/>
              </a:tblGrid>
              <a:tr h="404975">
                <a:tc>
                  <a:txBody>
                    <a:bodyPr/>
                    <a:lstStyle/>
                    <a:p>
                      <a:pPr indent="0" lvl="0" marL="0" rtl="0" algn="l">
                        <a:spcBef>
                          <a:spcPts val="0"/>
                        </a:spcBef>
                        <a:spcAft>
                          <a:spcPts val="0"/>
                        </a:spcAft>
                        <a:buNone/>
                      </a:pPr>
                      <a:r>
                        <a:rPr lang="en"/>
                        <a:t>Age</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t>ID</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2"/>
                    </a:solidFill>
                  </a:tcPr>
                </a:tc>
              </a:tr>
              <a:tr h="404975">
                <a:tc>
                  <a:txBody>
                    <a:bodyPr/>
                    <a:lstStyle/>
                    <a:p>
                      <a:pPr indent="0" lvl="0" marL="0" rtl="0" algn="l">
                        <a:spcBef>
                          <a:spcPts val="0"/>
                        </a:spcBef>
                        <a:spcAft>
                          <a:spcPts val="0"/>
                        </a:spcAft>
                        <a:buNone/>
                      </a:pPr>
                      <a:r>
                        <a:rPr lang="en"/>
                        <a:t>40</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t>001</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04975">
                <a:tc>
                  <a:txBody>
                    <a:bodyPr/>
                    <a:lstStyle/>
                    <a:p>
                      <a:pPr indent="0" lvl="0" marL="0" rtl="0" algn="l">
                        <a:spcBef>
                          <a:spcPts val="0"/>
                        </a:spcBef>
                        <a:spcAft>
                          <a:spcPts val="0"/>
                        </a:spcAft>
                        <a:buNone/>
                      </a:pPr>
                      <a:r>
                        <a:rPr lang="en"/>
                        <a:t>45</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t>002</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04975">
                <a:tc>
                  <a:txBody>
                    <a:bodyPr/>
                    <a:lstStyle/>
                    <a:p>
                      <a:pPr indent="0" lvl="0" marL="0" rtl="0" algn="l">
                        <a:spcBef>
                          <a:spcPts val="0"/>
                        </a:spcBef>
                        <a:spcAft>
                          <a:spcPts val="0"/>
                        </a:spcAft>
                        <a:buNone/>
                      </a:pPr>
                      <a:r>
                        <a:rPr lang="en"/>
                        <a:t>43</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t>003</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graphicFrame>
        <p:nvGraphicFramePr>
          <p:cNvPr id="5102" name="Google Shape;5102;p349"/>
          <p:cNvGraphicFramePr/>
          <p:nvPr/>
        </p:nvGraphicFramePr>
        <p:xfrm>
          <a:off x="6286500" y="1713850"/>
          <a:ext cx="3000000" cy="3000000"/>
        </p:xfrm>
        <a:graphic>
          <a:graphicData uri="http://schemas.openxmlformats.org/drawingml/2006/table">
            <a:tbl>
              <a:tblPr>
                <a:noFill/>
                <a:tableStyleId>{0CD98E52-9EA0-4F41-B643-71EF46BAA616}</a:tableStyleId>
              </a:tblPr>
              <a:tblGrid>
                <a:gridCol w="1117575"/>
                <a:gridCol w="1117575"/>
              </a:tblGrid>
              <a:tr h="404975">
                <a:tc>
                  <a:txBody>
                    <a:bodyPr/>
                    <a:lstStyle/>
                    <a:p>
                      <a:pPr indent="0" lvl="0" marL="0" rtl="0" algn="l">
                        <a:spcBef>
                          <a:spcPts val="0"/>
                        </a:spcBef>
                        <a:spcAft>
                          <a:spcPts val="0"/>
                        </a:spcAft>
                        <a:buNone/>
                      </a:pPr>
                      <a:r>
                        <a:rPr lang="en"/>
                        <a:t>Height</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t>ID</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2"/>
                    </a:solidFill>
                  </a:tcPr>
                </a:tc>
              </a:tr>
              <a:tr h="404975">
                <a:tc>
                  <a:txBody>
                    <a:bodyPr/>
                    <a:lstStyle/>
                    <a:p>
                      <a:pPr indent="0" lvl="0" marL="0" rtl="0" algn="l">
                        <a:spcBef>
                          <a:spcPts val="0"/>
                        </a:spcBef>
                        <a:spcAft>
                          <a:spcPts val="0"/>
                        </a:spcAft>
                        <a:buNone/>
                      </a:pPr>
                      <a:r>
                        <a:rPr lang="en"/>
                        <a:t>6’2</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t>001</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04975">
                <a:tc>
                  <a:txBody>
                    <a:bodyPr/>
                    <a:lstStyle/>
                    <a:p>
                      <a:pPr indent="0" lvl="0" marL="0" rtl="0" algn="l">
                        <a:spcBef>
                          <a:spcPts val="0"/>
                        </a:spcBef>
                        <a:spcAft>
                          <a:spcPts val="0"/>
                        </a:spcAft>
                        <a:buNone/>
                      </a:pPr>
                      <a:r>
                        <a:rPr lang="en"/>
                        <a:t>5’9</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t>002</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04975">
                <a:tc>
                  <a:txBody>
                    <a:bodyPr/>
                    <a:lstStyle/>
                    <a:p>
                      <a:pPr indent="0" lvl="0" marL="0" rtl="0" algn="l">
                        <a:spcBef>
                          <a:spcPts val="0"/>
                        </a:spcBef>
                        <a:spcAft>
                          <a:spcPts val="0"/>
                        </a:spcAft>
                        <a:buNone/>
                      </a:pPr>
                      <a:r>
                        <a:rPr lang="en"/>
                        <a:t>5’7</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a:t>003</a:t>
                      </a:r>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5103" name="Google Shape;5103;p349"/>
          <p:cNvSpPr txBox="1"/>
          <p:nvPr/>
        </p:nvSpPr>
        <p:spPr>
          <a:xfrm>
            <a:off x="2813725" y="670050"/>
            <a:ext cx="44919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000">
                <a:latin typeface="Noto Serif JP"/>
                <a:ea typeface="Noto Serif JP"/>
                <a:cs typeface="Noto Serif JP"/>
                <a:sym typeface="Noto Serif JP"/>
              </a:rPr>
              <a:t>Column Oriented Example</a:t>
            </a:r>
            <a:endParaRPr sz="2000">
              <a:latin typeface="Noto Serif JP"/>
              <a:ea typeface="Noto Serif JP"/>
              <a:cs typeface="Noto Serif JP"/>
              <a:sym typeface="Noto Serif JP"/>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7" name="Shape 5107"/>
        <p:cNvGrpSpPr/>
        <p:nvPr/>
      </p:nvGrpSpPr>
      <p:grpSpPr>
        <a:xfrm>
          <a:off x="0" y="0"/>
          <a:ext cx="0" cy="0"/>
          <a:chOff x="0" y="0"/>
          <a:chExt cx="0" cy="0"/>
        </a:xfrm>
      </p:grpSpPr>
      <p:sp>
        <p:nvSpPr>
          <p:cNvPr id="5108" name="Google Shape;5108;p350"/>
          <p:cNvSpPr txBox="1"/>
          <p:nvPr/>
        </p:nvSpPr>
        <p:spPr>
          <a:xfrm>
            <a:off x="5480975" y="3662075"/>
            <a:ext cx="3429600" cy="3438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400">
                <a:solidFill>
                  <a:schemeClr val="dk1"/>
                </a:solidFill>
                <a:latin typeface="Noto Serif JP"/>
                <a:ea typeface="Noto Serif JP"/>
                <a:cs typeface="Noto Serif JP"/>
                <a:sym typeface="Noto Serif JP"/>
              </a:rPr>
              <a:t>Document Database</a:t>
            </a:r>
            <a:endParaRPr sz="2400">
              <a:solidFill>
                <a:schemeClr val="dk1"/>
              </a:solidFill>
              <a:latin typeface="Noto Serif JP"/>
              <a:ea typeface="Noto Serif JP"/>
              <a:cs typeface="Noto Serif JP"/>
              <a:sym typeface="Noto Serif JP"/>
            </a:endParaRPr>
          </a:p>
        </p:txBody>
      </p:sp>
      <p:sp>
        <p:nvSpPr>
          <p:cNvPr id="5109" name="Google Shape;5109;p350"/>
          <p:cNvSpPr txBox="1"/>
          <p:nvPr/>
        </p:nvSpPr>
        <p:spPr>
          <a:xfrm>
            <a:off x="532951" y="650725"/>
            <a:ext cx="3683700" cy="23733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chemeClr val="lt1"/>
                </a:solidFill>
                <a:latin typeface="Lexend Deca Light"/>
                <a:ea typeface="Lexend Deca Light"/>
                <a:cs typeface="Lexend Deca Light"/>
                <a:sym typeface="Lexend Deca Light"/>
              </a:rPr>
              <a:t>Structure</a:t>
            </a:r>
            <a:endParaRPr sz="1800">
              <a:solidFill>
                <a:schemeClr val="lt1"/>
              </a:solidFill>
              <a:latin typeface="Lexend Deca Light"/>
              <a:ea typeface="Lexend Deca Light"/>
              <a:cs typeface="Lexend Deca Light"/>
              <a:sym typeface="Lexend Deca Light"/>
            </a:endParaRPr>
          </a:p>
          <a:p>
            <a:pPr indent="-330200" lvl="0" marL="457200" rtl="0" algn="l">
              <a:lnSpc>
                <a:spcPct val="150000"/>
              </a:lnSpc>
              <a:spcBef>
                <a:spcPts val="1000"/>
              </a:spcBef>
              <a:spcAft>
                <a:spcPts val="0"/>
              </a:spcAft>
              <a:buClr>
                <a:schemeClr val="lt1"/>
              </a:buClr>
              <a:buSzPts val="1600"/>
              <a:buFont typeface="Lexend Deca Light"/>
              <a:buChar char="●"/>
            </a:pPr>
            <a:r>
              <a:rPr lang="en" sz="1600">
                <a:solidFill>
                  <a:schemeClr val="lt1"/>
                </a:solidFill>
                <a:latin typeface="Lexend Deca Light"/>
                <a:ea typeface="Lexend Deca Light"/>
                <a:cs typeface="Lexend Deca Light"/>
                <a:sym typeface="Lexend Deca Light"/>
              </a:rPr>
              <a:t>Polymorphic data models</a:t>
            </a:r>
            <a:endParaRPr sz="1600">
              <a:solidFill>
                <a:schemeClr val="lt1"/>
              </a:solidFill>
              <a:latin typeface="Lexend Deca Light"/>
              <a:ea typeface="Lexend Deca Light"/>
              <a:cs typeface="Lexend Deca Light"/>
              <a:sym typeface="Lexend Deca Light"/>
            </a:endParaRPr>
          </a:p>
          <a:p>
            <a:pPr indent="-330200" lvl="0" marL="457200" rtl="0" algn="l">
              <a:lnSpc>
                <a:spcPct val="150000"/>
              </a:lnSpc>
              <a:spcBef>
                <a:spcPts val="1000"/>
              </a:spcBef>
              <a:spcAft>
                <a:spcPts val="0"/>
              </a:spcAft>
              <a:buClr>
                <a:schemeClr val="lt1"/>
              </a:buClr>
              <a:buSzPts val="1600"/>
              <a:buFont typeface="Lexend Deca Light"/>
              <a:buChar char="●"/>
            </a:pPr>
            <a:r>
              <a:rPr lang="en" sz="1600">
                <a:solidFill>
                  <a:schemeClr val="lt1"/>
                </a:solidFill>
                <a:latin typeface="Lexend Deca Light"/>
                <a:ea typeface="Lexend Deca Light"/>
                <a:cs typeface="Lexend Deca Light"/>
                <a:sym typeface="Lexend Deca Light"/>
              </a:rPr>
              <a:t>Each document contains markup that identifies fields and values</a:t>
            </a:r>
            <a:endParaRPr sz="1600">
              <a:solidFill>
                <a:schemeClr val="lt1"/>
              </a:solidFill>
              <a:latin typeface="Lexend Deca Light"/>
              <a:ea typeface="Lexend Deca Light"/>
              <a:cs typeface="Lexend Deca Light"/>
              <a:sym typeface="Lexend Deca Light"/>
            </a:endParaRPr>
          </a:p>
          <a:p>
            <a:pPr indent="0" lvl="0" marL="0" rtl="0" algn="l">
              <a:lnSpc>
                <a:spcPct val="150000"/>
              </a:lnSpc>
              <a:spcBef>
                <a:spcPts val="1000"/>
              </a:spcBef>
              <a:spcAft>
                <a:spcPts val="0"/>
              </a:spcAft>
              <a:buNone/>
            </a:pPr>
            <a:r>
              <a:rPr lang="en" sz="1800">
                <a:solidFill>
                  <a:schemeClr val="lt1"/>
                </a:solidFill>
                <a:latin typeface="Lexend Deca Light"/>
                <a:ea typeface="Lexend Deca Light"/>
                <a:cs typeface="Lexend Deca Light"/>
                <a:sym typeface="Lexend Deca Light"/>
              </a:rPr>
              <a:t>Strengths</a:t>
            </a:r>
            <a:endParaRPr sz="1800">
              <a:solidFill>
                <a:schemeClr val="lt1"/>
              </a:solidFill>
              <a:latin typeface="Lexend Deca Light"/>
              <a:ea typeface="Lexend Deca Light"/>
              <a:cs typeface="Lexend Deca Light"/>
              <a:sym typeface="Lexend Deca Light"/>
            </a:endParaRPr>
          </a:p>
          <a:p>
            <a:pPr indent="-330200" lvl="0" marL="457200" rtl="0" algn="l">
              <a:lnSpc>
                <a:spcPct val="150000"/>
              </a:lnSpc>
              <a:spcBef>
                <a:spcPts val="1000"/>
              </a:spcBef>
              <a:spcAft>
                <a:spcPts val="0"/>
              </a:spcAft>
              <a:buClr>
                <a:schemeClr val="lt1"/>
              </a:buClr>
              <a:buSzPts val="1600"/>
              <a:buFont typeface="Lexend Deca Light"/>
              <a:buChar char="●"/>
            </a:pPr>
            <a:r>
              <a:rPr lang="en" sz="1600">
                <a:solidFill>
                  <a:schemeClr val="lt1"/>
                </a:solidFill>
                <a:latin typeface="Lexend Deca Light"/>
                <a:ea typeface="Lexend Deca Light"/>
                <a:cs typeface="Lexend Deca Light"/>
                <a:sym typeface="Lexend Deca Light"/>
              </a:rPr>
              <a:t>Obvious relationships using embedded arrays and documents</a:t>
            </a:r>
            <a:endParaRPr sz="1600">
              <a:solidFill>
                <a:schemeClr val="lt1"/>
              </a:solidFill>
              <a:latin typeface="Lexend Deca Light"/>
              <a:ea typeface="Lexend Deca Light"/>
              <a:cs typeface="Lexend Deca Light"/>
              <a:sym typeface="Lexend Deca Light"/>
            </a:endParaRPr>
          </a:p>
          <a:p>
            <a:pPr indent="-330200" lvl="0" marL="457200" rtl="0" algn="l">
              <a:lnSpc>
                <a:spcPct val="150000"/>
              </a:lnSpc>
              <a:spcBef>
                <a:spcPts val="1000"/>
              </a:spcBef>
              <a:spcAft>
                <a:spcPts val="0"/>
              </a:spcAft>
              <a:buClr>
                <a:schemeClr val="lt1"/>
              </a:buClr>
              <a:buSzPts val="1600"/>
              <a:buFont typeface="Lexend Deca Light"/>
              <a:buChar char="●"/>
            </a:pPr>
            <a:r>
              <a:rPr lang="en" sz="1600">
                <a:solidFill>
                  <a:schemeClr val="lt1"/>
                </a:solidFill>
                <a:latin typeface="Lexend Deca Light"/>
                <a:ea typeface="Lexend Deca Light"/>
                <a:cs typeface="Lexend Deca Light"/>
                <a:sym typeface="Lexend Deca Light"/>
              </a:rPr>
              <a:t>No complex mapping</a:t>
            </a:r>
            <a:endParaRPr sz="1600">
              <a:solidFill>
                <a:schemeClr val="lt1"/>
              </a:solidFill>
              <a:latin typeface="Lexend Deca Light"/>
              <a:ea typeface="Lexend Deca Light"/>
              <a:cs typeface="Lexend Deca Light"/>
              <a:sym typeface="Lexend Deca Light"/>
            </a:endParaRPr>
          </a:p>
          <a:p>
            <a:pPr indent="0" lvl="0" marL="457200" rtl="0" algn="l">
              <a:lnSpc>
                <a:spcPct val="110000"/>
              </a:lnSpc>
              <a:spcBef>
                <a:spcPts val="1000"/>
              </a:spcBef>
              <a:spcAft>
                <a:spcPts val="1000"/>
              </a:spcAft>
              <a:buNone/>
            </a:pPr>
            <a:r>
              <a:t/>
            </a:r>
            <a:endParaRPr sz="1200">
              <a:solidFill>
                <a:schemeClr val="lt1"/>
              </a:solidFill>
              <a:latin typeface="Lexend Deca Light"/>
              <a:ea typeface="Lexend Deca Light"/>
              <a:cs typeface="Lexend Deca Light"/>
              <a:sym typeface="Lexend Deca Light"/>
            </a:endParaRPr>
          </a:p>
        </p:txBody>
      </p:sp>
      <p:grpSp>
        <p:nvGrpSpPr>
          <p:cNvPr id="5110" name="Google Shape;5110;p350"/>
          <p:cNvGrpSpPr/>
          <p:nvPr/>
        </p:nvGrpSpPr>
        <p:grpSpPr>
          <a:xfrm>
            <a:off x="5777668" y="1219804"/>
            <a:ext cx="1972514" cy="2283946"/>
            <a:chOff x="422352" y="3885275"/>
            <a:chExt cx="188848" cy="223774"/>
          </a:xfrm>
        </p:grpSpPr>
        <p:sp>
          <p:nvSpPr>
            <p:cNvPr id="5111" name="Google Shape;5111;p350"/>
            <p:cNvSpPr/>
            <p:nvPr/>
          </p:nvSpPr>
          <p:spPr>
            <a:xfrm>
              <a:off x="422352" y="3930555"/>
              <a:ext cx="153458" cy="178494"/>
            </a:xfrm>
            <a:custGeom>
              <a:rect b="b" l="l" r="r" t="t"/>
              <a:pathLst>
                <a:path extrusionOk="0" h="1155" w="993">
                  <a:moveTo>
                    <a:pt x="20" y="0"/>
                  </a:moveTo>
                  <a:cubicBezTo>
                    <a:pt x="7" y="0"/>
                    <a:pt x="1" y="10"/>
                    <a:pt x="1" y="23"/>
                  </a:cubicBezTo>
                  <a:lnTo>
                    <a:pt x="1" y="1040"/>
                  </a:lnTo>
                  <a:cubicBezTo>
                    <a:pt x="1" y="1104"/>
                    <a:pt x="52" y="1154"/>
                    <a:pt x="115" y="1154"/>
                  </a:cubicBezTo>
                  <a:lnTo>
                    <a:pt x="977" y="1154"/>
                  </a:lnTo>
                  <a:cubicBezTo>
                    <a:pt x="986" y="1154"/>
                    <a:pt x="993" y="1145"/>
                    <a:pt x="993" y="1135"/>
                  </a:cubicBezTo>
                  <a:cubicBezTo>
                    <a:pt x="993" y="1123"/>
                    <a:pt x="986" y="1113"/>
                    <a:pt x="974" y="1113"/>
                  </a:cubicBezTo>
                  <a:lnTo>
                    <a:pt x="115" y="1113"/>
                  </a:lnTo>
                  <a:cubicBezTo>
                    <a:pt x="74" y="1113"/>
                    <a:pt x="39" y="1078"/>
                    <a:pt x="39" y="1040"/>
                  </a:cubicBezTo>
                  <a:lnTo>
                    <a:pt x="39" y="23"/>
                  </a:lnTo>
                  <a:cubicBezTo>
                    <a:pt x="39" y="10"/>
                    <a:pt x="33" y="0"/>
                    <a:pt x="20"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50"/>
            <p:cNvSpPr/>
            <p:nvPr/>
          </p:nvSpPr>
          <p:spPr>
            <a:xfrm>
              <a:off x="449396" y="3885275"/>
              <a:ext cx="161803" cy="194257"/>
            </a:xfrm>
            <a:custGeom>
              <a:rect b="b" l="l" r="r" t="t"/>
              <a:pathLst>
                <a:path extrusionOk="0" h="1257" w="1047">
                  <a:moveTo>
                    <a:pt x="697" y="39"/>
                  </a:moveTo>
                  <a:cubicBezTo>
                    <a:pt x="719" y="39"/>
                    <a:pt x="745" y="52"/>
                    <a:pt x="761" y="68"/>
                  </a:cubicBezTo>
                  <a:lnTo>
                    <a:pt x="974" y="290"/>
                  </a:lnTo>
                  <a:cubicBezTo>
                    <a:pt x="993" y="306"/>
                    <a:pt x="1002" y="335"/>
                    <a:pt x="1002" y="357"/>
                  </a:cubicBezTo>
                  <a:lnTo>
                    <a:pt x="1002" y="1117"/>
                  </a:lnTo>
                  <a:cubicBezTo>
                    <a:pt x="1002" y="1168"/>
                    <a:pt x="961" y="1212"/>
                    <a:pt x="910" y="1212"/>
                  </a:cubicBezTo>
                  <a:lnTo>
                    <a:pt x="131" y="1212"/>
                  </a:lnTo>
                  <a:cubicBezTo>
                    <a:pt x="80" y="1212"/>
                    <a:pt x="39" y="1168"/>
                    <a:pt x="39" y="1117"/>
                  </a:cubicBezTo>
                  <a:lnTo>
                    <a:pt x="39" y="134"/>
                  </a:lnTo>
                  <a:cubicBezTo>
                    <a:pt x="39" y="83"/>
                    <a:pt x="80" y="39"/>
                    <a:pt x="131" y="39"/>
                  </a:cubicBezTo>
                  <a:close/>
                  <a:moveTo>
                    <a:pt x="131" y="1"/>
                  </a:moveTo>
                  <a:cubicBezTo>
                    <a:pt x="55" y="1"/>
                    <a:pt x="1" y="64"/>
                    <a:pt x="1" y="134"/>
                  </a:cubicBezTo>
                  <a:lnTo>
                    <a:pt x="1" y="1120"/>
                  </a:lnTo>
                  <a:cubicBezTo>
                    <a:pt x="1" y="1193"/>
                    <a:pt x="55" y="1254"/>
                    <a:pt x="131" y="1257"/>
                  </a:cubicBezTo>
                  <a:lnTo>
                    <a:pt x="131" y="1254"/>
                  </a:lnTo>
                  <a:lnTo>
                    <a:pt x="913" y="1254"/>
                  </a:lnTo>
                  <a:cubicBezTo>
                    <a:pt x="990" y="1254"/>
                    <a:pt x="1047" y="1190"/>
                    <a:pt x="1047" y="1117"/>
                  </a:cubicBezTo>
                  <a:lnTo>
                    <a:pt x="1047" y="357"/>
                  </a:lnTo>
                  <a:cubicBezTo>
                    <a:pt x="1047" y="322"/>
                    <a:pt x="1031" y="290"/>
                    <a:pt x="1005" y="261"/>
                  </a:cubicBezTo>
                  <a:lnTo>
                    <a:pt x="792" y="39"/>
                  </a:lnTo>
                  <a:cubicBezTo>
                    <a:pt x="767" y="17"/>
                    <a:pt x="735" y="1"/>
                    <a:pt x="700"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50"/>
            <p:cNvSpPr/>
            <p:nvPr/>
          </p:nvSpPr>
          <p:spPr>
            <a:xfrm>
              <a:off x="488185" y="3937200"/>
              <a:ext cx="20399" cy="90715"/>
            </a:xfrm>
            <a:custGeom>
              <a:rect b="b" l="l" r="r" t="t"/>
              <a:pathLst>
                <a:path extrusionOk="0" h="587" w="132">
                  <a:moveTo>
                    <a:pt x="111" y="1"/>
                  </a:moveTo>
                  <a:cubicBezTo>
                    <a:pt x="108" y="1"/>
                    <a:pt x="106" y="1"/>
                    <a:pt x="103" y="2"/>
                  </a:cubicBezTo>
                  <a:cubicBezTo>
                    <a:pt x="80" y="8"/>
                    <a:pt x="58" y="30"/>
                    <a:pt x="58" y="59"/>
                  </a:cubicBezTo>
                  <a:lnTo>
                    <a:pt x="58" y="208"/>
                  </a:lnTo>
                  <a:cubicBezTo>
                    <a:pt x="58" y="240"/>
                    <a:pt x="42" y="266"/>
                    <a:pt x="20" y="266"/>
                  </a:cubicBezTo>
                  <a:cubicBezTo>
                    <a:pt x="7" y="266"/>
                    <a:pt x="1" y="272"/>
                    <a:pt x="1" y="285"/>
                  </a:cubicBezTo>
                  <a:lnTo>
                    <a:pt x="1" y="301"/>
                  </a:lnTo>
                  <a:cubicBezTo>
                    <a:pt x="1" y="313"/>
                    <a:pt x="7" y="320"/>
                    <a:pt x="20" y="320"/>
                  </a:cubicBezTo>
                  <a:cubicBezTo>
                    <a:pt x="42" y="323"/>
                    <a:pt x="58" y="345"/>
                    <a:pt x="58" y="377"/>
                  </a:cubicBezTo>
                  <a:lnTo>
                    <a:pt x="58" y="530"/>
                  </a:lnTo>
                  <a:cubicBezTo>
                    <a:pt x="64" y="555"/>
                    <a:pt x="80" y="577"/>
                    <a:pt x="103" y="587"/>
                  </a:cubicBezTo>
                  <a:lnTo>
                    <a:pt x="112" y="587"/>
                  </a:lnTo>
                  <a:cubicBezTo>
                    <a:pt x="119" y="587"/>
                    <a:pt x="128" y="584"/>
                    <a:pt x="128" y="571"/>
                  </a:cubicBezTo>
                  <a:cubicBezTo>
                    <a:pt x="131" y="561"/>
                    <a:pt x="128" y="552"/>
                    <a:pt x="115" y="546"/>
                  </a:cubicBezTo>
                  <a:cubicBezTo>
                    <a:pt x="106" y="542"/>
                    <a:pt x="99" y="536"/>
                    <a:pt x="99" y="526"/>
                  </a:cubicBezTo>
                  <a:lnTo>
                    <a:pt x="99" y="377"/>
                  </a:lnTo>
                  <a:cubicBezTo>
                    <a:pt x="103" y="339"/>
                    <a:pt x="84" y="307"/>
                    <a:pt x="58" y="291"/>
                  </a:cubicBezTo>
                  <a:cubicBezTo>
                    <a:pt x="84" y="275"/>
                    <a:pt x="99" y="243"/>
                    <a:pt x="99" y="208"/>
                  </a:cubicBezTo>
                  <a:lnTo>
                    <a:pt x="99" y="59"/>
                  </a:lnTo>
                  <a:cubicBezTo>
                    <a:pt x="99" y="50"/>
                    <a:pt x="106" y="43"/>
                    <a:pt x="115" y="37"/>
                  </a:cubicBezTo>
                  <a:cubicBezTo>
                    <a:pt x="122" y="34"/>
                    <a:pt x="131" y="27"/>
                    <a:pt x="128" y="15"/>
                  </a:cubicBezTo>
                  <a:cubicBezTo>
                    <a:pt x="123" y="5"/>
                    <a:pt x="118" y="1"/>
                    <a:pt x="111"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350"/>
            <p:cNvSpPr/>
            <p:nvPr/>
          </p:nvSpPr>
          <p:spPr>
            <a:xfrm>
              <a:off x="556028" y="3937200"/>
              <a:ext cx="20863" cy="90715"/>
            </a:xfrm>
            <a:custGeom>
              <a:rect b="b" l="l" r="r" t="t"/>
              <a:pathLst>
                <a:path extrusionOk="0" h="587" w="135">
                  <a:moveTo>
                    <a:pt x="25" y="1"/>
                  </a:moveTo>
                  <a:cubicBezTo>
                    <a:pt x="19" y="1"/>
                    <a:pt x="10" y="7"/>
                    <a:pt x="7" y="15"/>
                  </a:cubicBezTo>
                  <a:cubicBezTo>
                    <a:pt x="1" y="21"/>
                    <a:pt x="7" y="34"/>
                    <a:pt x="17" y="37"/>
                  </a:cubicBezTo>
                  <a:cubicBezTo>
                    <a:pt x="26" y="43"/>
                    <a:pt x="32" y="50"/>
                    <a:pt x="32" y="59"/>
                  </a:cubicBezTo>
                  <a:lnTo>
                    <a:pt x="32" y="212"/>
                  </a:lnTo>
                  <a:cubicBezTo>
                    <a:pt x="29" y="247"/>
                    <a:pt x="48" y="282"/>
                    <a:pt x="74" y="298"/>
                  </a:cubicBezTo>
                  <a:cubicBezTo>
                    <a:pt x="48" y="313"/>
                    <a:pt x="32" y="345"/>
                    <a:pt x="32" y="380"/>
                  </a:cubicBezTo>
                  <a:lnTo>
                    <a:pt x="32" y="530"/>
                  </a:lnTo>
                  <a:cubicBezTo>
                    <a:pt x="32" y="539"/>
                    <a:pt x="26" y="546"/>
                    <a:pt x="17" y="552"/>
                  </a:cubicBezTo>
                  <a:cubicBezTo>
                    <a:pt x="10" y="555"/>
                    <a:pt x="1" y="561"/>
                    <a:pt x="7" y="574"/>
                  </a:cubicBezTo>
                  <a:cubicBezTo>
                    <a:pt x="10" y="584"/>
                    <a:pt x="17" y="587"/>
                    <a:pt x="26" y="587"/>
                  </a:cubicBezTo>
                  <a:lnTo>
                    <a:pt x="29" y="587"/>
                  </a:lnTo>
                  <a:cubicBezTo>
                    <a:pt x="55" y="577"/>
                    <a:pt x="74" y="558"/>
                    <a:pt x="74" y="530"/>
                  </a:cubicBezTo>
                  <a:lnTo>
                    <a:pt x="74" y="380"/>
                  </a:lnTo>
                  <a:cubicBezTo>
                    <a:pt x="74" y="348"/>
                    <a:pt x="90" y="323"/>
                    <a:pt x="112" y="323"/>
                  </a:cubicBezTo>
                  <a:cubicBezTo>
                    <a:pt x="125" y="323"/>
                    <a:pt x="134" y="317"/>
                    <a:pt x="134" y="304"/>
                  </a:cubicBezTo>
                  <a:lnTo>
                    <a:pt x="134" y="288"/>
                  </a:lnTo>
                  <a:cubicBezTo>
                    <a:pt x="134" y="275"/>
                    <a:pt x="125" y="269"/>
                    <a:pt x="112" y="269"/>
                  </a:cubicBezTo>
                  <a:cubicBezTo>
                    <a:pt x="90" y="266"/>
                    <a:pt x="74" y="243"/>
                    <a:pt x="74" y="212"/>
                  </a:cubicBezTo>
                  <a:lnTo>
                    <a:pt x="74" y="59"/>
                  </a:lnTo>
                  <a:cubicBezTo>
                    <a:pt x="71" y="34"/>
                    <a:pt x="55" y="8"/>
                    <a:pt x="29" y="2"/>
                  </a:cubicBezTo>
                  <a:cubicBezTo>
                    <a:pt x="28" y="1"/>
                    <a:pt x="27" y="1"/>
                    <a:pt x="25"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09">
                                            <p:txEl>
                                              <p:pRg end="0" st="0"/>
                                            </p:txEl>
                                          </p:spTgt>
                                        </p:tgtEl>
                                        <p:attrNameLst>
                                          <p:attrName>style.visibility</p:attrName>
                                        </p:attrNameLst>
                                      </p:cBhvr>
                                      <p:to>
                                        <p:strVal val="visible"/>
                                      </p:to>
                                    </p:set>
                                    <p:animEffect filter="fade" transition="in">
                                      <p:cBhvr>
                                        <p:cTn dur="1000"/>
                                        <p:tgtEl>
                                          <p:spTgt spid="5109">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09">
                                            <p:txEl>
                                              <p:pRg end="1" st="1"/>
                                            </p:txEl>
                                          </p:spTgt>
                                        </p:tgtEl>
                                        <p:attrNameLst>
                                          <p:attrName>style.visibility</p:attrName>
                                        </p:attrNameLst>
                                      </p:cBhvr>
                                      <p:to>
                                        <p:strVal val="visible"/>
                                      </p:to>
                                    </p:set>
                                    <p:animEffect filter="fade" transition="in">
                                      <p:cBhvr>
                                        <p:cTn dur="1000"/>
                                        <p:tgtEl>
                                          <p:spTgt spid="5109">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09">
                                            <p:txEl>
                                              <p:pRg end="2" st="2"/>
                                            </p:txEl>
                                          </p:spTgt>
                                        </p:tgtEl>
                                        <p:attrNameLst>
                                          <p:attrName>style.visibility</p:attrName>
                                        </p:attrNameLst>
                                      </p:cBhvr>
                                      <p:to>
                                        <p:strVal val="visible"/>
                                      </p:to>
                                    </p:set>
                                    <p:animEffect filter="fade" transition="in">
                                      <p:cBhvr>
                                        <p:cTn dur="1000"/>
                                        <p:tgtEl>
                                          <p:spTgt spid="5109">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09">
                                            <p:txEl>
                                              <p:pRg end="3" st="3"/>
                                            </p:txEl>
                                          </p:spTgt>
                                        </p:tgtEl>
                                        <p:attrNameLst>
                                          <p:attrName>style.visibility</p:attrName>
                                        </p:attrNameLst>
                                      </p:cBhvr>
                                      <p:to>
                                        <p:strVal val="visible"/>
                                      </p:to>
                                    </p:set>
                                    <p:animEffect filter="fade" transition="in">
                                      <p:cBhvr>
                                        <p:cTn dur="1000"/>
                                        <p:tgtEl>
                                          <p:spTgt spid="5109">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09">
                                            <p:txEl>
                                              <p:pRg end="4" st="4"/>
                                            </p:txEl>
                                          </p:spTgt>
                                        </p:tgtEl>
                                        <p:attrNameLst>
                                          <p:attrName>style.visibility</p:attrName>
                                        </p:attrNameLst>
                                      </p:cBhvr>
                                      <p:to>
                                        <p:strVal val="visible"/>
                                      </p:to>
                                    </p:set>
                                    <p:animEffect filter="fade" transition="in">
                                      <p:cBhvr>
                                        <p:cTn dur="1000"/>
                                        <p:tgtEl>
                                          <p:spTgt spid="5109">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09">
                                            <p:txEl>
                                              <p:pRg end="5" st="5"/>
                                            </p:txEl>
                                          </p:spTgt>
                                        </p:tgtEl>
                                        <p:attrNameLst>
                                          <p:attrName>style.visibility</p:attrName>
                                        </p:attrNameLst>
                                      </p:cBhvr>
                                      <p:to>
                                        <p:strVal val="visible"/>
                                      </p:to>
                                    </p:set>
                                    <p:animEffect filter="fade" transition="in">
                                      <p:cBhvr>
                                        <p:cTn dur="1000"/>
                                        <p:tgtEl>
                                          <p:spTgt spid="5109">
                                            <p:txEl>
                                              <p:pRg end="5" st="5"/>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09">
                                            <p:txEl>
                                              <p:pRg end="6" st="6"/>
                                            </p:txEl>
                                          </p:spTgt>
                                        </p:tgtEl>
                                        <p:attrNameLst>
                                          <p:attrName>style.visibility</p:attrName>
                                        </p:attrNameLst>
                                      </p:cBhvr>
                                      <p:to>
                                        <p:strVal val="visible"/>
                                      </p:to>
                                    </p:set>
                                    <p:animEffect filter="fade" transition="in">
                                      <p:cBhvr>
                                        <p:cTn dur="1000"/>
                                        <p:tgtEl>
                                          <p:spTgt spid="5109">
                                            <p:txEl>
                                              <p:pRg end="6" st="6"/>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8" name="Shape 5118"/>
        <p:cNvGrpSpPr/>
        <p:nvPr/>
      </p:nvGrpSpPr>
      <p:grpSpPr>
        <a:xfrm>
          <a:off x="0" y="0"/>
          <a:ext cx="0" cy="0"/>
          <a:chOff x="0" y="0"/>
          <a:chExt cx="0" cy="0"/>
        </a:xfrm>
      </p:grpSpPr>
      <p:sp>
        <p:nvSpPr>
          <p:cNvPr id="5119" name="Google Shape;5119;p351"/>
          <p:cNvSpPr/>
          <p:nvPr/>
        </p:nvSpPr>
        <p:spPr>
          <a:xfrm>
            <a:off x="197475" y="1386325"/>
            <a:ext cx="691800" cy="3345900"/>
          </a:xfrm>
          <a:prstGeom prst="leftBrace">
            <a:avLst>
              <a:gd fmla="val 50000" name="adj1"/>
              <a:gd fmla="val 50442" name="adj2"/>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51"/>
          <p:cNvSpPr/>
          <p:nvPr/>
        </p:nvSpPr>
        <p:spPr>
          <a:xfrm rot="10800000">
            <a:off x="3635200" y="1406725"/>
            <a:ext cx="691800" cy="3433800"/>
          </a:xfrm>
          <a:prstGeom prst="leftBrace">
            <a:avLst>
              <a:gd fmla="val 50000" name="adj1"/>
              <a:gd fmla="val 50442" name="adj2"/>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51"/>
          <p:cNvSpPr txBox="1"/>
          <p:nvPr/>
        </p:nvSpPr>
        <p:spPr>
          <a:xfrm>
            <a:off x="850500" y="1461325"/>
            <a:ext cx="2919600" cy="3324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Source Code Pro"/>
                <a:ea typeface="Source Code Pro"/>
                <a:cs typeface="Source Code Pro"/>
                <a:sym typeface="Source Code Pro"/>
              </a:rPr>
              <a:t>{</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"_id": ObjectId("5ef2d4b45b7f11b6d7a"),</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"user_id": "Sherlock Holmes",</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"age": 40,</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"address": </a:t>
            </a:r>
            <a:endParaRPr sz="1200">
              <a:latin typeface="Source Code Pro"/>
              <a:ea typeface="Source Code Pro"/>
              <a:cs typeface="Source Code Pro"/>
              <a:sym typeface="Source Code Pro"/>
            </a:endParaRPr>
          </a:p>
          <a:p>
            <a:pPr indent="457200" lvl="0" marL="0" rtl="0" algn="l">
              <a:spcBef>
                <a:spcPts val="0"/>
              </a:spcBef>
              <a:spcAft>
                <a:spcPts val="0"/>
              </a:spcAft>
              <a:buNone/>
            </a:pPr>
            <a:r>
              <a:rPr lang="en" sz="1200">
                <a:latin typeface="Source Code Pro"/>
                <a:ea typeface="Source Code Pro"/>
                <a:cs typeface="Source Code Pro"/>
                <a:sym typeface="Source Code Pro"/>
              </a:rPr>
              <a:t>{</a:t>
            </a:r>
            <a:endParaRPr sz="1200">
              <a:latin typeface="Source Code Pro"/>
              <a:ea typeface="Source Code Pro"/>
              <a:cs typeface="Source Code Pro"/>
              <a:sym typeface="Source Code Pro"/>
            </a:endParaRPr>
          </a:p>
          <a:p>
            <a:pPr indent="0" lvl="0" marL="457200" rtl="0" algn="l">
              <a:spcBef>
                <a:spcPts val="0"/>
              </a:spcBef>
              <a:spcAft>
                <a:spcPts val="0"/>
              </a:spcAft>
              <a:buNone/>
            </a:pPr>
            <a:r>
              <a:rPr lang="en" sz="1200">
                <a:latin typeface="Source Code Pro"/>
                <a:ea typeface="Source Code Pro"/>
                <a:cs typeface="Source Code Pro"/>
                <a:sym typeface="Source Code Pro"/>
              </a:rPr>
              <a:t>  “Country: “England”</a:t>
            </a:r>
            <a:endParaRPr sz="1200">
              <a:latin typeface="Source Code Pro"/>
              <a:ea typeface="Source Code Pro"/>
              <a:cs typeface="Source Code Pro"/>
              <a:sym typeface="Source Code Pro"/>
            </a:endParaRPr>
          </a:p>
          <a:p>
            <a:pPr indent="0" lvl="0" marL="457200" rtl="0" algn="l">
              <a:spcBef>
                <a:spcPts val="0"/>
              </a:spcBef>
              <a:spcAft>
                <a:spcPts val="0"/>
              </a:spcAft>
              <a:buNone/>
            </a:pPr>
            <a:r>
              <a:rPr lang="en" sz="1200">
                <a:latin typeface="Source Code Pro"/>
                <a:ea typeface="Source Code Pro"/>
                <a:cs typeface="Source Code Pro"/>
                <a:sym typeface="Source Code Pro"/>
              </a:rPr>
              <a:t>  “City”: “London”,</a:t>
            </a:r>
            <a:endParaRPr sz="1200">
              <a:latin typeface="Source Code Pro"/>
              <a:ea typeface="Source Code Pro"/>
              <a:cs typeface="Source Code Pro"/>
              <a:sym typeface="Source Code Pro"/>
            </a:endParaRPr>
          </a:p>
          <a:p>
            <a:pPr indent="0" lvl="0" marL="457200" rtl="0" algn="l">
              <a:spcBef>
                <a:spcPts val="0"/>
              </a:spcBef>
              <a:spcAft>
                <a:spcPts val="0"/>
              </a:spcAft>
              <a:buNone/>
            </a:pPr>
            <a:r>
              <a:rPr lang="en" sz="1200">
                <a:latin typeface="Source Code Pro"/>
                <a:ea typeface="Source Code Pro"/>
                <a:cs typeface="Source Code Pro"/>
                <a:sym typeface="Source Code Pro"/>
              </a:rPr>
              <a:t>  “Street”: “221B Baker St.”</a:t>
            </a:r>
            <a:endParaRPr sz="1200">
              <a:latin typeface="Source Code Pro"/>
              <a:ea typeface="Source Code Pro"/>
              <a:cs typeface="Source Code Pro"/>
              <a:sym typeface="Source Code Pro"/>
            </a:endParaRPr>
          </a:p>
          <a:p>
            <a:pPr indent="0" lvl="0" marL="457200" rtl="0" algn="l">
              <a:spcBef>
                <a:spcPts val="0"/>
              </a:spcBef>
              <a:spcAft>
                <a:spcPts val="0"/>
              </a:spcAft>
              <a:buNone/>
            </a:pPr>
            <a:r>
              <a:rPr lang="en" sz="1200">
                <a:latin typeface="Source Code Pro"/>
                <a:ea typeface="Source Code Pro"/>
                <a:cs typeface="Source Code Pro"/>
                <a:sym typeface="Source Code Pro"/>
              </a:rPr>
              <a:t>},</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“Hobbies”:[ violin, crime-solving ]</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Lexend Deca Light"/>
                <a:ea typeface="Lexend Deca Light"/>
                <a:cs typeface="Lexend Deca Light"/>
                <a:sym typeface="Lexend Deca Light"/>
              </a:rPr>
              <a:t>}</a:t>
            </a:r>
            <a:endParaRPr sz="1200">
              <a:latin typeface="Lexend Deca Light"/>
              <a:ea typeface="Lexend Deca Light"/>
              <a:cs typeface="Lexend Deca Light"/>
              <a:sym typeface="Lexend Deca Light"/>
            </a:endParaRPr>
          </a:p>
        </p:txBody>
      </p:sp>
      <p:sp>
        <p:nvSpPr>
          <p:cNvPr id="5122" name="Google Shape;5122;p351"/>
          <p:cNvSpPr/>
          <p:nvPr/>
        </p:nvSpPr>
        <p:spPr>
          <a:xfrm>
            <a:off x="4801700" y="1461325"/>
            <a:ext cx="691800" cy="3379200"/>
          </a:xfrm>
          <a:prstGeom prst="leftBrace">
            <a:avLst>
              <a:gd fmla="val 50000" name="adj1"/>
              <a:gd fmla="val 50442" name="adj2"/>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51"/>
          <p:cNvSpPr/>
          <p:nvPr/>
        </p:nvSpPr>
        <p:spPr>
          <a:xfrm rot="10800000">
            <a:off x="8054800" y="1500350"/>
            <a:ext cx="691800" cy="3361800"/>
          </a:xfrm>
          <a:prstGeom prst="leftBrace">
            <a:avLst>
              <a:gd fmla="val 50000" name="adj1"/>
              <a:gd fmla="val 50442" name="adj2"/>
            </a:avLst>
          </a:prstGeom>
          <a:no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51"/>
          <p:cNvSpPr txBox="1"/>
          <p:nvPr/>
        </p:nvSpPr>
        <p:spPr>
          <a:xfrm>
            <a:off x="5278275" y="1580875"/>
            <a:ext cx="3066000" cy="2955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Source Code Pro"/>
                <a:ea typeface="Source Code Pro"/>
                <a:cs typeface="Source Code Pro"/>
                <a:sym typeface="Source Code Pro"/>
              </a:rPr>
              <a:t>{</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"_id": ObjectId("6ef8d4b32c9f12b6d4a"),</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"user_id": "John Watson",</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"age": </a:t>
            </a:r>
            <a:r>
              <a:rPr lang="en" sz="1200">
                <a:latin typeface="Source Code Pro"/>
                <a:ea typeface="Source Code Pro"/>
                <a:cs typeface="Source Code Pro"/>
                <a:sym typeface="Source Code Pro"/>
              </a:rPr>
              <a:t>45</a:t>
            </a:r>
            <a:r>
              <a:rPr lang="en" sz="1200">
                <a:latin typeface="Source Code Pro"/>
                <a:ea typeface="Source Code Pro"/>
                <a:cs typeface="Source Code Pro"/>
                <a:sym typeface="Source Code Pro"/>
              </a:rPr>
              <a:t>,</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"address": </a:t>
            </a:r>
            <a:endParaRPr sz="1200">
              <a:latin typeface="Source Code Pro"/>
              <a:ea typeface="Source Code Pro"/>
              <a:cs typeface="Source Code Pro"/>
              <a:sym typeface="Source Code Pro"/>
            </a:endParaRPr>
          </a:p>
          <a:p>
            <a:pPr indent="457200" lvl="0" marL="0" rtl="0" algn="l">
              <a:spcBef>
                <a:spcPts val="0"/>
              </a:spcBef>
              <a:spcAft>
                <a:spcPts val="0"/>
              </a:spcAft>
              <a:buNone/>
            </a:pPr>
            <a:r>
              <a:rPr lang="en" sz="1200">
                <a:latin typeface="Source Code Pro"/>
                <a:ea typeface="Source Code Pro"/>
                <a:cs typeface="Source Code Pro"/>
                <a:sym typeface="Source Code Pro"/>
              </a:rPr>
              <a:t>{</a:t>
            </a:r>
            <a:endParaRPr sz="1200">
              <a:latin typeface="Source Code Pro"/>
              <a:ea typeface="Source Code Pro"/>
              <a:cs typeface="Source Code Pro"/>
              <a:sym typeface="Source Code Pro"/>
            </a:endParaRPr>
          </a:p>
          <a:p>
            <a:pPr indent="0" lvl="0" marL="457200" rtl="0" algn="l">
              <a:spcBef>
                <a:spcPts val="0"/>
              </a:spcBef>
              <a:spcAft>
                <a:spcPts val="0"/>
              </a:spcAft>
              <a:buNone/>
            </a:pPr>
            <a:r>
              <a:rPr lang="en" sz="1200">
                <a:latin typeface="Source Code Pro"/>
                <a:ea typeface="Source Code Pro"/>
                <a:cs typeface="Source Code Pro"/>
                <a:sym typeface="Source Code Pro"/>
              </a:rPr>
              <a:t>  “Country: “England”</a:t>
            </a:r>
            <a:endParaRPr sz="1200">
              <a:latin typeface="Source Code Pro"/>
              <a:ea typeface="Source Code Pro"/>
              <a:cs typeface="Source Code Pro"/>
              <a:sym typeface="Source Code Pro"/>
            </a:endParaRPr>
          </a:p>
          <a:p>
            <a:pPr indent="0" lvl="0" marL="457200" rtl="0" algn="l">
              <a:spcBef>
                <a:spcPts val="0"/>
              </a:spcBef>
              <a:spcAft>
                <a:spcPts val="0"/>
              </a:spcAft>
              <a:buNone/>
            </a:pPr>
            <a:r>
              <a:rPr lang="en" sz="1200">
                <a:latin typeface="Source Code Pro"/>
                <a:ea typeface="Source Code Pro"/>
                <a:cs typeface="Source Code Pro"/>
                <a:sym typeface="Source Code Pro"/>
              </a:rPr>
              <a:t>  “City”: “London”,</a:t>
            </a:r>
            <a:endParaRPr sz="1200">
              <a:latin typeface="Source Code Pro"/>
              <a:ea typeface="Source Code Pro"/>
              <a:cs typeface="Source Code Pro"/>
              <a:sym typeface="Source Code Pro"/>
            </a:endParaRPr>
          </a:p>
          <a:p>
            <a:pPr indent="0" lvl="0" marL="457200" rtl="0" algn="l">
              <a:spcBef>
                <a:spcPts val="0"/>
              </a:spcBef>
              <a:spcAft>
                <a:spcPts val="0"/>
              </a:spcAft>
              <a:buNone/>
            </a:pPr>
            <a:r>
              <a:rPr lang="en" sz="1200">
                <a:latin typeface="Source Code Pro"/>
                <a:ea typeface="Source Code Pro"/>
                <a:cs typeface="Source Code Pro"/>
                <a:sym typeface="Source Code Pro"/>
              </a:rPr>
              <a:t>  “Street”: “221B Baker St.”</a:t>
            </a:r>
            <a:endParaRPr sz="1200">
              <a:latin typeface="Source Code Pro"/>
              <a:ea typeface="Source Code Pro"/>
              <a:cs typeface="Source Code Pro"/>
              <a:sym typeface="Source Code Pro"/>
            </a:endParaRPr>
          </a:p>
          <a:p>
            <a:pPr indent="0" lvl="0" marL="457200" rtl="0" algn="l">
              <a:spcBef>
                <a:spcPts val="0"/>
              </a:spcBef>
              <a:spcAft>
                <a:spcPts val="0"/>
              </a:spcAft>
              <a:buNone/>
            </a:pPr>
            <a:r>
              <a:rPr lang="en" sz="1200">
                <a:latin typeface="Source Code Pro"/>
                <a:ea typeface="Source Code Pro"/>
                <a:cs typeface="Source Code Pro"/>
                <a:sym typeface="Source Code Pro"/>
              </a:rPr>
              <a:t>},</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Source Code Pro"/>
                <a:ea typeface="Source Code Pro"/>
                <a:cs typeface="Source Code Pro"/>
                <a:sym typeface="Source Code Pro"/>
              </a:rPr>
              <a:t>  “Medical license”: “Active”</a:t>
            </a:r>
            <a:endParaRPr sz="1200">
              <a:latin typeface="Source Code Pro"/>
              <a:ea typeface="Source Code Pro"/>
              <a:cs typeface="Source Code Pro"/>
              <a:sym typeface="Source Code Pro"/>
            </a:endParaRPr>
          </a:p>
          <a:p>
            <a:pPr indent="0" lvl="0" marL="0" rtl="0" algn="l">
              <a:spcBef>
                <a:spcPts val="0"/>
              </a:spcBef>
              <a:spcAft>
                <a:spcPts val="0"/>
              </a:spcAft>
              <a:buNone/>
            </a:pPr>
            <a:r>
              <a:rPr lang="en" sz="1200">
                <a:latin typeface="Lexend Deca Light"/>
                <a:ea typeface="Lexend Deca Light"/>
                <a:cs typeface="Lexend Deca Light"/>
                <a:sym typeface="Lexend Deca Light"/>
              </a:rPr>
              <a:t>}</a:t>
            </a:r>
            <a:endParaRPr sz="1200">
              <a:latin typeface="Lexend Deca Light"/>
              <a:ea typeface="Lexend Deca Light"/>
              <a:cs typeface="Lexend Deca Light"/>
              <a:sym typeface="Lexend Deca Light"/>
            </a:endParaRPr>
          </a:p>
        </p:txBody>
      </p:sp>
      <p:sp>
        <p:nvSpPr>
          <p:cNvPr id="5125" name="Google Shape;5125;p351"/>
          <p:cNvSpPr txBox="1"/>
          <p:nvPr/>
        </p:nvSpPr>
        <p:spPr>
          <a:xfrm>
            <a:off x="1774475" y="446725"/>
            <a:ext cx="5546700" cy="492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000">
                <a:latin typeface="Noto Serif JP"/>
                <a:ea typeface="Noto Serif JP"/>
                <a:cs typeface="Noto Serif JP"/>
                <a:sym typeface="Noto Serif JP"/>
              </a:rPr>
              <a:t>Document Model Example</a:t>
            </a:r>
            <a:endParaRPr sz="2000">
              <a:latin typeface="Noto Serif JP"/>
              <a:ea typeface="Noto Serif JP"/>
              <a:cs typeface="Noto Serif JP"/>
              <a:sym typeface="Noto Serif JP"/>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1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20"/>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21"/>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22"/>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23"/>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24"/>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9" name="Shape 5129"/>
        <p:cNvGrpSpPr/>
        <p:nvPr/>
      </p:nvGrpSpPr>
      <p:grpSpPr>
        <a:xfrm>
          <a:off x="0" y="0"/>
          <a:ext cx="0" cy="0"/>
          <a:chOff x="0" y="0"/>
          <a:chExt cx="0" cy="0"/>
        </a:xfrm>
      </p:grpSpPr>
      <p:sp>
        <p:nvSpPr>
          <p:cNvPr id="5130" name="Google Shape;5130;p352"/>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The Document Model</a:t>
            </a:r>
            <a:endParaRPr/>
          </a:p>
        </p:txBody>
      </p:sp>
      <p:sp>
        <p:nvSpPr>
          <p:cNvPr id="5131" name="Google Shape;5131;p352"/>
          <p:cNvSpPr txBox="1"/>
          <p:nvPr>
            <p:ph idx="2" type="title"/>
          </p:nvPr>
        </p:nvSpPr>
        <p:spPr>
          <a:xfrm>
            <a:off x="3831000" y="1453350"/>
            <a:ext cx="4389000" cy="3038400"/>
          </a:xfrm>
          <a:prstGeom prst="rect">
            <a:avLst/>
          </a:prstGeom>
        </p:spPr>
        <p:txBody>
          <a:bodyPr anchorCtr="0" anchor="t" bIns="0" lIns="0" spcFirstLastPara="1" rIns="0" wrap="square" tIns="0">
            <a:noAutofit/>
          </a:bodyPr>
          <a:lstStyle/>
          <a:p>
            <a:pPr indent="0" lvl="0" marL="0" rtl="0" algn="l">
              <a:spcBef>
                <a:spcPts val="0"/>
              </a:spcBef>
              <a:spcAft>
                <a:spcPts val="1500"/>
              </a:spcAft>
              <a:buNone/>
            </a:pPr>
            <a:r>
              <a:rPr lang="en" sz="2500"/>
              <a:t>For</a:t>
            </a:r>
            <a:r>
              <a:rPr lang="en" sz="2500">
                <a:solidFill>
                  <a:schemeClr val="dk2"/>
                </a:solidFill>
              </a:rPr>
              <a:t> </a:t>
            </a:r>
            <a:r>
              <a:rPr lang="en" sz="2500">
                <a:solidFill>
                  <a:schemeClr val="lt2"/>
                </a:solidFill>
              </a:rPr>
              <a:t>general purpose</a:t>
            </a:r>
            <a:r>
              <a:rPr lang="en" sz="2500"/>
              <a:t> use, the document model prevails as the </a:t>
            </a:r>
            <a:r>
              <a:rPr lang="en" sz="2500"/>
              <a:t>preferred</a:t>
            </a:r>
            <a:r>
              <a:rPr lang="en" sz="2500"/>
              <a:t> model by developers and database administrators.</a:t>
            </a:r>
            <a:endParaRPr sz="2500"/>
          </a:p>
        </p:txBody>
      </p:sp>
      <p:sp>
        <p:nvSpPr>
          <p:cNvPr id="5132" name="Google Shape;5132;p352"/>
          <p:cNvSpPr/>
          <p:nvPr>
            <p:ph idx="3" type="pic"/>
          </p:nvPr>
        </p:nvSpPr>
        <p:spPr>
          <a:xfrm>
            <a:off x="622725" y="1414625"/>
            <a:ext cx="2629800" cy="3018600"/>
          </a:xfrm>
          <a:prstGeom prst="rect">
            <a:avLst/>
          </a:prstGeom>
        </p:spPr>
      </p:sp>
      <p:pic>
        <p:nvPicPr>
          <p:cNvPr id="5133" name="Google Shape;5133;p352"/>
          <p:cNvPicPr preferRelativeResize="0"/>
          <p:nvPr/>
        </p:nvPicPr>
        <p:blipFill>
          <a:blip r:embed="rId3">
            <a:alphaModFix/>
          </a:blip>
          <a:stretch>
            <a:fillRect/>
          </a:stretch>
        </p:blipFill>
        <p:spPr>
          <a:xfrm>
            <a:off x="549975" y="1418250"/>
            <a:ext cx="2804150" cy="301860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37" name="Shape 5137"/>
        <p:cNvGrpSpPr/>
        <p:nvPr/>
      </p:nvGrpSpPr>
      <p:grpSpPr>
        <a:xfrm>
          <a:off x="0" y="0"/>
          <a:ext cx="0" cy="0"/>
          <a:chOff x="0" y="0"/>
          <a:chExt cx="0" cy="0"/>
        </a:xfrm>
      </p:grpSpPr>
      <p:sp>
        <p:nvSpPr>
          <p:cNvPr id="5138" name="Google Shape;5138;p353"/>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The Document Model and MongoDB</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81" name="Shape 4881"/>
        <p:cNvGrpSpPr/>
        <p:nvPr/>
      </p:nvGrpSpPr>
      <p:grpSpPr>
        <a:xfrm>
          <a:off x="0" y="0"/>
          <a:ext cx="0" cy="0"/>
          <a:chOff x="0" y="0"/>
          <a:chExt cx="0" cy="0"/>
        </a:xfrm>
      </p:grpSpPr>
      <p:sp>
        <p:nvSpPr>
          <p:cNvPr id="4882" name="Google Shape;4882;p336"/>
          <p:cNvSpPr txBox="1"/>
          <p:nvPr>
            <p:ph type="title"/>
          </p:nvPr>
        </p:nvSpPr>
        <p:spPr>
          <a:xfrm>
            <a:off x="3922148" y="45918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Overview</a:t>
            </a:r>
            <a:endParaRPr/>
          </a:p>
        </p:txBody>
      </p:sp>
      <p:cxnSp>
        <p:nvCxnSpPr>
          <p:cNvPr id="4883" name="Google Shape;4883;p336"/>
          <p:cNvCxnSpPr/>
          <p:nvPr/>
        </p:nvCxnSpPr>
        <p:spPr>
          <a:xfrm>
            <a:off x="6193150" y="1316525"/>
            <a:ext cx="11400" cy="3594600"/>
          </a:xfrm>
          <a:prstGeom prst="straightConnector1">
            <a:avLst/>
          </a:prstGeom>
          <a:noFill/>
          <a:ln cap="flat" cmpd="sng" w="19050">
            <a:solidFill>
              <a:schemeClr val="lt2"/>
            </a:solidFill>
            <a:prstDash val="solid"/>
            <a:round/>
            <a:headEnd len="med" w="med" type="none"/>
            <a:tailEnd len="med" w="med" type="none"/>
          </a:ln>
        </p:spPr>
      </p:cxnSp>
      <p:sp>
        <p:nvSpPr>
          <p:cNvPr id="4884" name="Google Shape;4884;p336"/>
          <p:cNvSpPr/>
          <p:nvPr/>
        </p:nvSpPr>
        <p:spPr>
          <a:xfrm>
            <a:off x="749450" y="3996550"/>
            <a:ext cx="5277300" cy="10014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Lecture for one hour class</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Handouts / asynchronous learning</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Supplemental reading material - read on your own / not part of formal teaching</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200">
                <a:latin typeface="Lexend Deca Light"/>
                <a:ea typeface="Lexend Deca Light"/>
                <a:cs typeface="Lexend Deca Light"/>
                <a:sym typeface="Lexend Deca Light"/>
              </a:rPr>
              <a:t>Complement to University courses </a:t>
            </a:r>
            <a:r>
              <a:rPr lang="en" sz="1200" u="sng">
                <a:solidFill>
                  <a:schemeClr val="lt2"/>
                </a:solidFill>
                <a:latin typeface="Lexend Deca Light"/>
                <a:ea typeface="Lexend Deca Light"/>
                <a:cs typeface="Lexend Deca Light"/>
                <a:sym typeface="Lexend Deca Light"/>
                <a:hlinkClick r:id="rId3">
                  <a:extLst>
                    <a:ext uri="{A12FA001-AC4F-418D-AE19-62706E023703}">
                      <ahyp:hlinkClr val="tx"/>
                    </a:ext>
                  </a:extLst>
                </a:hlinkClick>
              </a:rPr>
              <a:t>Introduction to MongoDB</a:t>
            </a:r>
            <a:r>
              <a:rPr lang="en" sz="1200">
                <a:latin typeface="Lexend Deca Light"/>
                <a:ea typeface="Lexend Deca Light"/>
                <a:cs typeface="Lexend Deca Light"/>
                <a:sym typeface="Lexend Deca Light"/>
              </a:rPr>
              <a:t>.</a:t>
            </a:r>
            <a:endParaRPr sz="1100">
              <a:latin typeface="Lexend Deca Light"/>
              <a:ea typeface="Lexend Deca Light"/>
              <a:cs typeface="Lexend Deca Light"/>
              <a:sym typeface="Lexend Deca Light"/>
            </a:endParaRPr>
          </a:p>
        </p:txBody>
      </p:sp>
      <p:sp>
        <p:nvSpPr>
          <p:cNvPr id="4885" name="Google Shape;4885;p336"/>
          <p:cNvSpPr txBox="1"/>
          <p:nvPr/>
        </p:nvSpPr>
        <p:spPr>
          <a:xfrm>
            <a:off x="6924313" y="1316525"/>
            <a:ext cx="15156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At a Glance</a:t>
            </a:r>
            <a:endParaRPr sz="1200">
              <a:latin typeface="Lexend Deca Light"/>
              <a:ea typeface="Lexend Deca Light"/>
              <a:cs typeface="Lexend Deca Light"/>
              <a:sym typeface="Lexend Deca Light"/>
            </a:endParaRPr>
          </a:p>
        </p:txBody>
      </p:sp>
      <p:sp>
        <p:nvSpPr>
          <p:cNvPr id="4886" name="Google Shape;4886;p336"/>
          <p:cNvSpPr txBox="1"/>
          <p:nvPr/>
        </p:nvSpPr>
        <p:spPr>
          <a:xfrm>
            <a:off x="470308" y="3596338"/>
            <a:ext cx="2426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Suggested Uses</a:t>
            </a:r>
            <a:endParaRPr>
              <a:latin typeface="Lexend Deca"/>
              <a:ea typeface="Lexend Deca"/>
              <a:cs typeface="Lexend Deca"/>
              <a:sym typeface="Lexend Deca"/>
            </a:endParaRPr>
          </a:p>
        </p:txBody>
      </p:sp>
      <p:sp>
        <p:nvSpPr>
          <p:cNvPr id="4887" name="Google Shape;4887;p336"/>
          <p:cNvSpPr txBox="1"/>
          <p:nvPr/>
        </p:nvSpPr>
        <p:spPr>
          <a:xfrm>
            <a:off x="538825" y="742038"/>
            <a:ext cx="3188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Learning Objectives</a:t>
            </a:r>
            <a:endParaRPr>
              <a:latin typeface="Lexend Deca"/>
              <a:ea typeface="Lexend Deca"/>
              <a:cs typeface="Lexend Deca"/>
              <a:sym typeface="Lexend Deca"/>
            </a:endParaRPr>
          </a:p>
        </p:txBody>
      </p:sp>
      <p:sp>
        <p:nvSpPr>
          <p:cNvPr id="4888" name="Google Shape;4888;p336"/>
          <p:cNvSpPr txBox="1"/>
          <p:nvPr/>
        </p:nvSpPr>
        <p:spPr>
          <a:xfrm>
            <a:off x="7189775" y="1809400"/>
            <a:ext cx="1699200" cy="1716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Length: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60 minutes</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Level: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Foundational</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Prerequisites: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None </a:t>
            </a:r>
            <a:endParaRPr/>
          </a:p>
        </p:txBody>
      </p:sp>
      <p:pic>
        <p:nvPicPr>
          <p:cNvPr id="4889" name="Google Shape;4889;p336"/>
          <p:cNvPicPr preferRelativeResize="0"/>
          <p:nvPr/>
        </p:nvPicPr>
        <p:blipFill>
          <a:blip r:embed="rId4">
            <a:alphaModFix/>
          </a:blip>
          <a:stretch>
            <a:fillRect/>
          </a:stretch>
        </p:blipFill>
        <p:spPr>
          <a:xfrm>
            <a:off x="6649938" y="2467750"/>
            <a:ext cx="400199" cy="400199"/>
          </a:xfrm>
          <a:prstGeom prst="rect">
            <a:avLst/>
          </a:prstGeom>
          <a:noFill/>
          <a:ln>
            <a:noFill/>
          </a:ln>
        </p:spPr>
      </p:pic>
      <p:pic>
        <p:nvPicPr>
          <p:cNvPr id="4890" name="Google Shape;4890;p336"/>
          <p:cNvPicPr preferRelativeResize="0"/>
          <p:nvPr/>
        </p:nvPicPr>
        <p:blipFill>
          <a:blip r:embed="rId5">
            <a:alphaModFix/>
          </a:blip>
          <a:stretch>
            <a:fillRect/>
          </a:stretch>
        </p:blipFill>
        <p:spPr>
          <a:xfrm>
            <a:off x="6552500" y="1835400"/>
            <a:ext cx="501250" cy="501250"/>
          </a:xfrm>
          <a:prstGeom prst="rect">
            <a:avLst/>
          </a:prstGeom>
          <a:noFill/>
          <a:ln>
            <a:noFill/>
          </a:ln>
        </p:spPr>
      </p:pic>
      <p:pic>
        <p:nvPicPr>
          <p:cNvPr id="4891" name="Google Shape;4891;p336"/>
          <p:cNvPicPr preferRelativeResize="0"/>
          <p:nvPr/>
        </p:nvPicPr>
        <p:blipFill>
          <a:blip r:embed="rId6">
            <a:alphaModFix/>
          </a:blip>
          <a:stretch>
            <a:fillRect/>
          </a:stretch>
        </p:blipFill>
        <p:spPr>
          <a:xfrm>
            <a:off x="6649950" y="2999050"/>
            <a:ext cx="464099" cy="464099"/>
          </a:xfrm>
          <a:prstGeom prst="rect">
            <a:avLst/>
          </a:prstGeom>
          <a:noFill/>
          <a:ln>
            <a:noFill/>
          </a:ln>
        </p:spPr>
      </p:pic>
      <p:sp>
        <p:nvSpPr>
          <p:cNvPr id="4892" name="Google Shape;4892;p336"/>
          <p:cNvSpPr txBox="1"/>
          <p:nvPr/>
        </p:nvSpPr>
        <p:spPr>
          <a:xfrm>
            <a:off x="749450" y="1031025"/>
            <a:ext cx="4998300" cy="26907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At the end of this course, learners will be able to: </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Describe the differences between relational and non-relational databases.</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Identify the strengths of each of the four types of non-relational databases. </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Describe what a document is in terms of the document model.</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Identify the correct syntax and structure used in the document model.</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Define a collection in the document model.</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Define the concepts of linking and embedding data, and when one should be used over the other during schema design. </a:t>
            </a:r>
            <a:endParaRPr sz="1100">
              <a:latin typeface="Lexend Deca Light"/>
              <a:ea typeface="Lexend Deca Light"/>
              <a:cs typeface="Lexend Deca Light"/>
              <a:sym typeface="Lexend Deca Light"/>
            </a:endParaRPr>
          </a:p>
          <a:p>
            <a:pPr indent="-298450" lvl="0" marL="457200" rtl="0" algn="l">
              <a:lnSpc>
                <a:spcPct val="115000"/>
              </a:lnSpc>
              <a:spcBef>
                <a:spcPts val="0"/>
              </a:spcBef>
              <a:spcAft>
                <a:spcPts val="0"/>
              </a:spcAft>
              <a:buSzPts val="1100"/>
              <a:buFont typeface="Lexend Deca Light"/>
              <a:buChar char="●"/>
            </a:pPr>
            <a:r>
              <a:rPr lang="en" sz="1100">
                <a:latin typeface="Lexend Deca Light"/>
                <a:ea typeface="Lexend Deca Light"/>
                <a:cs typeface="Lexend Deca Light"/>
                <a:sym typeface="Lexend Deca Light"/>
              </a:rPr>
              <a:t>Identify the types of data relationships between data (one to one, one to many, many to many).</a:t>
            </a:r>
            <a:endParaRPr sz="1200">
              <a:latin typeface="Lexend Deca Light"/>
              <a:ea typeface="Lexend Deca Light"/>
              <a:cs typeface="Lexend Deca Light"/>
              <a:sym typeface="Lexend Deca Light"/>
            </a:endParaRPr>
          </a:p>
        </p:txBody>
      </p:sp>
      <p:sp>
        <p:nvSpPr>
          <p:cNvPr id="4893" name="Google Shape;4893;p336"/>
          <p:cNvSpPr txBox="1"/>
          <p:nvPr/>
        </p:nvSpPr>
        <p:spPr>
          <a:xfrm>
            <a:off x="6286950" y="3721725"/>
            <a:ext cx="2709600" cy="7143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This work is licensed under the </a:t>
            </a:r>
            <a:r>
              <a:rPr lang="en" sz="800" u="sng">
                <a:solidFill>
                  <a:schemeClr val="dk1"/>
                </a:solidFill>
                <a:latin typeface="Lexend Deca Light"/>
                <a:ea typeface="Lexend Deca Light"/>
                <a:cs typeface="Lexend Deca Light"/>
                <a:sym typeface="Lexend Deca Light"/>
                <a:hlinkClick r:id="rId7">
                  <a:extLst>
                    <a:ext uri="{A12FA001-AC4F-418D-AE19-62706E023703}">
                      <ahyp:hlinkClr val="tx"/>
                    </a:ext>
                  </a:extLst>
                </a:hlinkClick>
              </a:rPr>
              <a:t>Creative Commons Attribution-NonCommercial-ShareAlike 3.0 Unported License</a:t>
            </a:r>
            <a:r>
              <a:rPr lang="en" sz="800">
                <a:solidFill>
                  <a:schemeClr val="dk1"/>
                </a:solidFill>
                <a:latin typeface="Lexend Deca Light"/>
                <a:ea typeface="Lexend Deca Light"/>
                <a:cs typeface="Lexend Deca Light"/>
                <a:sym typeface="Lexend Deca Light"/>
              </a:rPr>
              <a:t> </a:t>
            </a:r>
            <a:endParaRPr sz="800">
              <a:solidFill>
                <a:schemeClr val="dk1"/>
              </a:solidFill>
              <a:latin typeface="Lexend Deca Light"/>
              <a:ea typeface="Lexend Deca Light"/>
              <a:cs typeface="Lexend Deca Light"/>
              <a:sym typeface="Lexend Deca Light"/>
            </a:endParaRPr>
          </a:p>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(CC BY-NC-SA 3.0)</a:t>
            </a:r>
            <a:endParaRPr sz="800">
              <a:solidFill>
                <a:schemeClr val="dk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42" name="Shape 5142"/>
        <p:cNvGrpSpPr/>
        <p:nvPr/>
      </p:nvGrpSpPr>
      <p:grpSpPr>
        <a:xfrm>
          <a:off x="0" y="0"/>
          <a:ext cx="0" cy="0"/>
          <a:chOff x="0" y="0"/>
          <a:chExt cx="0" cy="0"/>
        </a:xfrm>
      </p:grpSpPr>
      <p:sp>
        <p:nvSpPr>
          <p:cNvPr id="5143" name="Google Shape;5143;p354"/>
          <p:cNvSpPr txBox="1"/>
          <p:nvPr>
            <p:ph type="title"/>
          </p:nvPr>
        </p:nvSpPr>
        <p:spPr>
          <a:xfrm>
            <a:off x="650250" y="824900"/>
            <a:ext cx="74577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Key Features</a:t>
            </a:r>
            <a:endParaRPr/>
          </a:p>
        </p:txBody>
      </p:sp>
      <p:sp>
        <p:nvSpPr>
          <p:cNvPr id="5144" name="Google Shape;5144;p354"/>
          <p:cNvSpPr txBox="1"/>
          <p:nvPr>
            <p:ph idx="2" type="title"/>
          </p:nvPr>
        </p:nvSpPr>
        <p:spPr>
          <a:xfrm>
            <a:off x="470325" y="3666275"/>
            <a:ext cx="1874700" cy="5625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800">
                <a:latin typeface="Lexend Deca Medium"/>
                <a:ea typeface="Lexend Deca Medium"/>
                <a:cs typeface="Lexend Deca Medium"/>
                <a:sym typeface="Lexend Deca Medium"/>
              </a:rPr>
              <a:t>API query or query language</a:t>
            </a:r>
            <a:endParaRPr sz="1800"/>
          </a:p>
          <a:p>
            <a:pPr indent="0" lvl="0" marL="0" rtl="0" algn="l">
              <a:spcBef>
                <a:spcPts val="1500"/>
              </a:spcBef>
              <a:spcAft>
                <a:spcPts val="1500"/>
              </a:spcAft>
              <a:buNone/>
            </a:pPr>
            <a:r>
              <a:t/>
            </a:r>
            <a:endParaRPr/>
          </a:p>
        </p:txBody>
      </p:sp>
      <p:sp>
        <p:nvSpPr>
          <p:cNvPr id="5145" name="Google Shape;5145;p354"/>
          <p:cNvSpPr txBox="1"/>
          <p:nvPr/>
        </p:nvSpPr>
        <p:spPr>
          <a:xfrm>
            <a:off x="7041250" y="3666275"/>
            <a:ext cx="1874700" cy="822000"/>
          </a:xfrm>
          <a:prstGeom prst="rect">
            <a:avLst/>
          </a:prstGeom>
          <a:noFill/>
          <a:ln>
            <a:noFill/>
          </a:ln>
        </p:spPr>
        <p:txBody>
          <a:bodyPr anchorCtr="0" anchor="t" bIns="91425" lIns="91425" spcFirstLastPara="1" rIns="91425" wrap="square" tIns="91425">
            <a:spAutoFit/>
          </a:bodyPr>
          <a:lstStyle/>
          <a:p>
            <a:pPr indent="0" lvl="0" marL="0" rtl="0" algn="ctr">
              <a:lnSpc>
                <a:spcPct val="130000"/>
              </a:lnSpc>
              <a:spcBef>
                <a:spcPts val="0"/>
              </a:spcBef>
              <a:spcAft>
                <a:spcPts val="1500"/>
              </a:spcAft>
              <a:buNone/>
            </a:pPr>
            <a:r>
              <a:rPr lang="en" sz="1800">
                <a:solidFill>
                  <a:schemeClr val="dk1"/>
                </a:solidFill>
                <a:latin typeface="Lexend Deca Medium"/>
                <a:ea typeface="Lexend Deca Medium"/>
                <a:cs typeface="Lexend Deca Medium"/>
                <a:sym typeface="Lexend Deca Medium"/>
              </a:rPr>
              <a:t>Object mapping</a:t>
            </a:r>
            <a:endParaRPr sz="1800"/>
          </a:p>
        </p:txBody>
      </p:sp>
      <p:sp>
        <p:nvSpPr>
          <p:cNvPr id="5146" name="Google Shape;5146;p354"/>
          <p:cNvSpPr txBox="1"/>
          <p:nvPr/>
        </p:nvSpPr>
        <p:spPr>
          <a:xfrm>
            <a:off x="5371925" y="3666275"/>
            <a:ext cx="1514400" cy="8220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0"/>
              </a:spcBef>
              <a:spcAft>
                <a:spcPts val="1500"/>
              </a:spcAft>
              <a:buNone/>
            </a:pPr>
            <a:r>
              <a:rPr lang="en" sz="1800">
                <a:solidFill>
                  <a:schemeClr val="dk1"/>
                </a:solidFill>
                <a:latin typeface="Lexend Deca Medium"/>
                <a:ea typeface="Lexend Deca Medium"/>
                <a:cs typeface="Lexend Deca Medium"/>
                <a:sym typeface="Lexend Deca Medium"/>
              </a:rPr>
              <a:t>Flexible schema</a:t>
            </a:r>
            <a:endParaRPr sz="1800"/>
          </a:p>
        </p:txBody>
      </p:sp>
      <p:sp>
        <p:nvSpPr>
          <p:cNvPr id="5147" name="Google Shape;5147;p354"/>
          <p:cNvSpPr txBox="1"/>
          <p:nvPr/>
        </p:nvSpPr>
        <p:spPr>
          <a:xfrm>
            <a:off x="2881525" y="3666275"/>
            <a:ext cx="1932600" cy="8220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0"/>
              </a:spcBef>
              <a:spcAft>
                <a:spcPts val="1500"/>
              </a:spcAft>
              <a:buNone/>
            </a:pPr>
            <a:r>
              <a:rPr lang="en" sz="1800">
                <a:solidFill>
                  <a:schemeClr val="dk1"/>
                </a:solidFill>
                <a:latin typeface="Lexend Deca Medium"/>
                <a:ea typeface="Lexend Deca Medium"/>
                <a:cs typeface="Lexend Deca Medium"/>
                <a:sym typeface="Lexend Deca Medium"/>
              </a:rPr>
              <a:t>Distributed and resilient</a:t>
            </a:r>
            <a:endParaRPr sz="1800"/>
          </a:p>
        </p:txBody>
      </p:sp>
      <p:pic>
        <p:nvPicPr>
          <p:cNvPr id="5148" name="Google Shape;5148;p354"/>
          <p:cNvPicPr preferRelativeResize="0"/>
          <p:nvPr/>
        </p:nvPicPr>
        <p:blipFill>
          <a:blip r:embed="rId3">
            <a:alphaModFix/>
          </a:blip>
          <a:stretch>
            <a:fillRect/>
          </a:stretch>
        </p:blipFill>
        <p:spPr>
          <a:xfrm>
            <a:off x="2943076" y="1822400"/>
            <a:ext cx="1386371" cy="1386425"/>
          </a:xfrm>
          <a:prstGeom prst="rect">
            <a:avLst/>
          </a:prstGeom>
          <a:noFill/>
          <a:ln>
            <a:noFill/>
          </a:ln>
        </p:spPr>
      </p:pic>
      <p:pic>
        <p:nvPicPr>
          <p:cNvPr id="5149" name="Google Shape;5149;p354"/>
          <p:cNvPicPr preferRelativeResize="0"/>
          <p:nvPr/>
        </p:nvPicPr>
        <p:blipFill>
          <a:blip r:embed="rId4">
            <a:alphaModFix/>
          </a:blip>
          <a:stretch>
            <a:fillRect/>
          </a:stretch>
        </p:blipFill>
        <p:spPr>
          <a:xfrm>
            <a:off x="5250650" y="1905025"/>
            <a:ext cx="1386374" cy="1386374"/>
          </a:xfrm>
          <a:prstGeom prst="rect">
            <a:avLst/>
          </a:prstGeom>
          <a:noFill/>
          <a:ln>
            <a:noFill/>
          </a:ln>
        </p:spPr>
      </p:pic>
      <p:pic>
        <p:nvPicPr>
          <p:cNvPr id="5150" name="Google Shape;5150;p354"/>
          <p:cNvPicPr preferRelativeResize="0"/>
          <p:nvPr/>
        </p:nvPicPr>
        <p:blipFill>
          <a:blip r:embed="rId5">
            <a:alphaModFix/>
          </a:blip>
          <a:stretch>
            <a:fillRect/>
          </a:stretch>
        </p:blipFill>
        <p:spPr>
          <a:xfrm>
            <a:off x="7329625" y="1975650"/>
            <a:ext cx="1386375" cy="1386375"/>
          </a:xfrm>
          <a:prstGeom prst="rect">
            <a:avLst/>
          </a:prstGeom>
          <a:noFill/>
          <a:ln>
            <a:noFill/>
          </a:ln>
        </p:spPr>
      </p:pic>
      <p:pic>
        <p:nvPicPr>
          <p:cNvPr id="5151" name="Google Shape;5151;p354"/>
          <p:cNvPicPr preferRelativeResize="0"/>
          <p:nvPr/>
        </p:nvPicPr>
        <p:blipFill>
          <a:blip r:embed="rId6">
            <a:alphaModFix/>
          </a:blip>
          <a:stretch>
            <a:fillRect/>
          </a:stretch>
        </p:blipFill>
        <p:spPr>
          <a:xfrm>
            <a:off x="706125" y="1913875"/>
            <a:ext cx="1315750" cy="131575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5" name="Shape 5155"/>
        <p:cNvGrpSpPr/>
        <p:nvPr/>
      </p:nvGrpSpPr>
      <p:grpSpPr>
        <a:xfrm>
          <a:off x="0" y="0"/>
          <a:ext cx="0" cy="0"/>
          <a:chOff x="0" y="0"/>
          <a:chExt cx="0" cy="0"/>
        </a:xfrm>
      </p:grpSpPr>
      <p:sp>
        <p:nvSpPr>
          <p:cNvPr id="5156" name="Google Shape;5156;p355"/>
          <p:cNvSpPr txBox="1"/>
          <p:nvPr/>
        </p:nvSpPr>
        <p:spPr>
          <a:xfrm>
            <a:off x="532800" y="1060800"/>
            <a:ext cx="3567300" cy="27171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sz="1800">
                <a:solidFill>
                  <a:schemeClr val="lt1"/>
                </a:solidFill>
                <a:latin typeface="Source Code Pro"/>
                <a:ea typeface="Source Code Pro"/>
                <a:cs typeface="Source Code Pro"/>
                <a:sym typeface="Source Code Pro"/>
              </a:rPr>
              <a:t>{</a:t>
            </a:r>
            <a:endParaRPr sz="18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chemeClr val="lt1"/>
                </a:solidFill>
                <a:latin typeface="Source Code Pro"/>
                <a:ea typeface="Source Code Pro"/>
                <a:cs typeface="Source Code Pro"/>
                <a:sym typeface="Source Code Pro"/>
              </a:rPr>
              <a:t>  "_id": ObjectId(</a:t>
            </a:r>
            <a:endParaRPr sz="1800">
              <a:solidFill>
                <a:schemeClr val="lt1"/>
              </a:solidFill>
              <a:latin typeface="Source Code Pro"/>
              <a:ea typeface="Source Code Pro"/>
              <a:cs typeface="Source Code Pro"/>
              <a:sym typeface="Source Code Pro"/>
            </a:endParaRPr>
          </a:p>
          <a:p>
            <a:pPr indent="0" lvl="0" marL="1143000" rtl="0" algn="l">
              <a:lnSpc>
                <a:spcPct val="150000"/>
              </a:lnSpc>
              <a:spcBef>
                <a:spcPts val="0"/>
              </a:spcBef>
              <a:spcAft>
                <a:spcPts val="0"/>
              </a:spcAft>
              <a:buNone/>
            </a:pPr>
            <a:r>
              <a:rPr lang="en" sz="1800">
                <a:solidFill>
                  <a:schemeClr val="lt1"/>
                </a:solidFill>
                <a:latin typeface="Source Code Pro"/>
                <a:ea typeface="Source Code Pro"/>
                <a:cs typeface="Source Code Pro"/>
                <a:sym typeface="Source Code Pro"/>
              </a:rPr>
              <a:t>"</a:t>
            </a:r>
            <a:r>
              <a:rPr lang="en" sz="1000">
                <a:solidFill>
                  <a:schemeClr val="lt1"/>
                </a:solidFill>
                <a:latin typeface="Source Code Pro"/>
                <a:ea typeface="Source Code Pro"/>
                <a:cs typeface="Source Code Pro"/>
                <a:sym typeface="Source Code Pro"/>
              </a:rPr>
              <a:t>5f4f7fef2d4b45b7f11b6d7a</a:t>
            </a:r>
            <a:r>
              <a:rPr lang="en" sz="1800">
                <a:solidFill>
                  <a:schemeClr val="lt1"/>
                </a:solidFill>
                <a:latin typeface="Source Code Pro"/>
                <a:ea typeface="Source Code Pro"/>
                <a:cs typeface="Source Code Pro"/>
                <a:sym typeface="Source Code Pro"/>
              </a:rPr>
              <a:t>"),</a:t>
            </a:r>
            <a:endParaRPr sz="18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chemeClr val="lt1"/>
                </a:solidFill>
                <a:latin typeface="Source Code Pro"/>
                <a:ea typeface="Source Code Pro"/>
                <a:cs typeface="Source Code Pro"/>
                <a:sym typeface="Source Code Pro"/>
              </a:rPr>
              <a:t>  "user_id": "Sean",</a:t>
            </a:r>
            <a:endParaRPr sz="18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chemeClr val="lt1"/>
                </a:solidFill>
                <a:latin typeface="Source Code Pro"/>
                <a:ea typeface="Source Code Pro"/>
                <a:cs typeface="Source Code Pro"/>
                <a:sym typeface="Source Code Pro"/>
              </a:rPr>
              <a:t>  "age": 29,</a:t>
            </a:r>
            <a:endParaRPr sz="18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chemeClr val="lt1"/>
                </a:solidFill>
                <a:latin typeface="Source Code Pro"/>
                <a:ea typeface="Source Code Pro"/>
                <a:cs typeface="Source Code Pro"/>
                <a:sym typeface="Source Code Pro"/>
              </a:rPr>
              <a:t>  "Status": "A"</a:t>
            </a:r>
            <a:endParaRPr sz="18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chemeClr val="lt1"/>
                </a:solidFill>
                <a:latin typeface="Source Code Pro"/>
                <a:ea typeface="Source Code Pro"/>
                <a:cs typeface="Source Code Pro"/>
                <a:sym typeface="Source Code Pro"/>
              </a:rPr>
              <a:t>}</a:t>
            </a:r>
            <a:endParaRPr sz="1800">
              <a:solidFill>
                <a:schemeClr val="lt1"/>
              </a:solidFill>
              <a:latin typeface="Source Code Pro"/>
              <a:ea typeface="Source Code Pro"/>
              <a:cs typeface="Source Code Pro"/>
              <a:sym typeface="Source Code Pro"/>
            </a:endParaRPr>
          </a:p>
        </p:txBody>
      </p:sp>
      <p:sp>
        <p:nvSpPr>
          <p:cNvPr id="5157" name="Google Shape;5157;p355"/>
          <p:cNvSpPr txBox="1"/>
          <p:nvPr/>
        </p:nvSpPr>
        <p:spPr>
          <a:xfrm>
            <a:off x="4931975" y="1149150"/>
            <a:ext cx="3887400" cy="4737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500">
                <a:solidFill>
                  <a:srgbClr val="1A1A1A"/>
                </a:solidFill>
                <a:latin typeface="Noto Serif JP"/>
                <a:ea typeface="Noto Serif JP"/>
                <a:cs typeface="Noto Serif JP"/>
                <a:sym typeface="Noto Serif JP"/>
              </a:rPr>
              <a:t>The Document Model: Structure and Syntax</a:t>
            </a:r>
            <a:endParaRPr sz="2500">
              <a:solidFill>
                <a:srgbClr val="1A1A1A"/>
              </a:solidFill>
              <a:latin typeface="Noto Serif JP"/>
              <a:ea typeface="Noto Serif JP"/>
              <a:cs typeface="Noto Serif JP"/>
              <a:sym typeface="Noto Serif JP"/>
            </a:endParaRPr>
          </a:p>
        </p:txBody>
      </p:sp>
      <p:sp>
        <p:nvSpPr>
          <p:cNvPr id="5158" name="Google Shape;5158;p355"/>
          <p:cNvSpPr txBox="1"/>
          <p:nvPr/>
        </p:nvSpPr>
        <p:spPr>
          <a:xfrm>
            <a:off x="5155925" y="2229050"/>
            <a:ext cx="3439500" cy="11739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To the left is an example of a document representing a </a:t>
            </a:r>
            <a:r>
              <a:rPr lang="en" sz="1800">
                <a:solidFill>
                  <a:srgbClr val="1A1A1A"/>
                </a:solidFill>
                <a:latin typeface="Lexend Deca Light"/>
                <a:ea typeface="Lexend Deca Light"/>
                <a:cs typeface="Lexend Deca Light"/>
                <a:sym typeface="Lexend Deca Light"/>
              </a:rPr>
              <a:t>user</a:t>
            </a:r>
            <a:r>
              <a:rPr lang="en" sz="1800">
                <a:solidFill>
                  <a:srgbClr val="1A1A1A"/>
                </a:solidFill>
                <a:latin typeface="Lexend Deca Light"/>
                <a:ea typeface="Lexend Deca Light"/>
                <a:cs typeface="Lexend Deca Light"/>
                <a:sym typeface="Lexend Deca Light"/>
              </a:rPr>
              <a:t> details including </a:t>
            </a:r>
            <a:r>
              <a:rPr lang="en" sz="1800">
                <a:solidFill>
                  <a:srgbClr val="1A1A1A"/>
                </a:solidFill>
                <a:latin typeface="Lexend Deca Light"/>
                <a:ea typeface="Lexend Deca Light"/>
                <a:cs typeface="Lexend Deca Light"/>
                <a:sym typeface="Lexend Deca Light"/>
              </a:rPr>
              <a:t>user_id,</a:t>
            </a:r>
            <a:r>
              <a:rPr lang="en" sz="1800">
                <a:solidFill>
                  <a:srgbClr val="1A1A1A"/>
                </a:solidFill>
                <a:latin typeface="Lexend Deca Light"/>
                <a:ea typeface="Lexend Deca Light"/>
                <a:cs typeface="Lexend Deca Light"/>
                <a:sym typeface="Lexend Deca Light"/>
              </a:rPr>
              <a:t> age, and </a:t>
            </a:r>
            <a:r>
              <a:rPr lang="en" sz="1800">
                <a:solidFill>
                  <a:srgbClr val="1A1A1A"/>
                </a:solidFill>
                <a:latin typeface="Lexend Deca Light"/>
                <a:ea typeface="Lexend Deca Light"/>
                <a:cs typeface="Lexend Deca Light"/>
                <a:sym typeface="Lexend Deca Light"/>
              </a:rPr>
              <a:t>a status category</a:t>
            </a:r>
            <a:r>
              <a:rPr lang="en" sz="1800">
                <a:solidFill>
                  <a:srgbClr val="1A1A1A"/>
                </a:solidFill>
                <a:latin typeface="Lexend Deca Light"/>
                <a:ea typeface="Lexend Deca Light"/>
                <a:cs typeface="Lexend Deca Light"/>
                <a:sym typeface="Lexend Deca Light"/>
              </a:rPr>
              <a:t>.</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62" name="Shape 5162"/>
        <p:cNvGrpSpPr/>
        <p:nvPr/>
      </p:nvGrpSpPr>
      <p:grpSpPr>
        <a:xfrm>
          <a:off x="0" y="0"/>
          <a:ext cx="0" cy="0"/>
          <a:chOff x="0" y="0"/>
          <a:chExt cx="0" cy="0"/>
        </a:xfrm>
      </p:grpSpPr>
      <p:sp>
        <p:nvSpPr>
          <p:cNvPr id="5163" name="Google Shape;5163;p356"/>
          <p:cNvSpPr txBox="1"/>
          <p:nvPr/>
        </p:nvSpPr>
        <p:spPr>
          <a:xfrm>
            <a:off x="532800" y="1060800"/>
            <a:ext cx="3567300" cy="27171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sz="2000">
                <a:solidFill>
                  <a:schemeClr val="dk2"/>
                </a:solidFill>
                <a:latin typeface="Source Code Pro"/>
                <a:ea typeface="Source Code Pro"/>
                <a:cs typeface="Source Code Pro"/>
                <a:sym typeface="Source Code Pro"/>
              </a:rPr>
              <a:t>{</a:t>
            </a:r>
            <a:endParaRPr sz="2000">
              <a:solidFill>
                <a:schemeClr val="dk2"/>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chemeClr val="lt1"/>
                </a:solidFill>
                <a:latin typeface="Source Code Pro"/>
                <a:ea typeface="Source Code Pro"/>
                <a:cs typeface="Source Code Pro"/>
                <a:sym typeface="Source Code Pro"/>
              </a:rPr>
              <a:t> </a:t>
            </a:r>
            <a:r>
              <a:rPr lang="en" sz="1800">
                <a:solidFill>
                  <a:srgbClr val="B3BBC1"/>
                </a:solidFill>
                <a:latin typeface="Source Code Pro"/>
                <a:ea typeface="Source Code Pro"/>
                <a:cs typeface="Source Code Pro"/>
                <a:sym typeface="Source Code Pro"/>
              </a:rPr>
              <a:t> "_id": ObjectId(</a:t>
            </a:r>
            <a:endParaRPr sz="1800">
              <a:solidFill>
                <a:srgbClr val="B3BBC1"/>
              </a:solidFill>
              <a:latin typeface="Source Code Pro"/>
              <a:ea typeface="Source Code Pro"/>
              <a:cs typeface="Source Code Pro"/>
              <a:sym typeface="Source Code Pro"/>
            </a:endParaRPr>
          </a:p>
          <a:p>
            <a:pPr indent="0" lvl="0" marL="114300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a:t>
            </a:r>
            <a:r>
              <a:rPr lang="en" sz="1000">
                <a:solidFill>
                  <a:srgbClr val="B3BBC1"/>
                </a:solidFill>
                <a:latin typeface="Source Code Pro"/>
                <a:ea typeface="Source Code Pro"/>
                <a:cs typeface="Source Code Pro"/>
                <a:sym typeface="Source Code Pro"/>
              </a:rPr>
              <a:t>5f4f7fef2d4b45b7f11b6d7a</a:t>
            </a: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"user_id": "Sean",</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"age": 29,</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"Status": "A"</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2000">
                <a:solidFill>
                  <a:schemeClr val="dk2"/>
                </a:solidFill>
                <a:latin typeface="Source Code Pro"/>
                <a:ea typeface="Source Code Pro"/>
                <a:cs typeface="Source Code Pro"/>
                <a:sym typeface="Source Code Pro"/>
              </a:rPr>
              <a:t>}</a:t>
            </a:r>
            <a:endParaRPr sz="2000">
              <a:solidFill>
                <a:schemeClr val="dk2"/>
              </a:solidFill>
              <a:latin typeface="Source Code Pro"/>
              <a:ea typeface="Source Code Pro"/>
              <a:cs typeface="Source Code Pro"/>
              <a:sym typeface="Source Code Pro"/>
            </a:endParaRPr>
          </a:p>
        </p:txBody>
      </p:sp>
      <p:sp>
        <p:nvSpPr>
          <p:cNvPr id="5164" name="Google Shape;5164;p356"/>
          <p:cNvSpPr txBox="1"/>
          <p:nvPr/>
        </p:nvSpPr>
        <p:spPr>
          <a:xfrm>
            <a:off x="5160250" y="1114350"/>
            <a:ext cx="3613200" cy="769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500">
                <a:solidFill>
                  <a:srgbClr val="1A1A1A"/>
                </a:solidFill>
                <a:latin typeface="Noto Serif JP"/>
                <a:ea typeface="Noto Serif JP"/>
                <a:cs typeface="Noto Serif JP"/>
                <a:sym typeface="Noto Serif JP"/>
              </a:rPr>
              <a:t>The Document Model: Structure and Syntax</a:t>
            </a:r>
            <a:endParaRPr sz="2500">
              <a:solidFill>
                <a:srgbClr val="1A1A1A"/>
              </a:solidFill>
              <a:latin typeface="Noto Serif JP"/>
              <a:ea typeface="Noto Serif JP"/>
              <a:cs typeface="Noto Serif JP"/>
              <a:sym typeface="Noto Serif JP"/>
            </a:endParaRPr>
          </a:p>
          <a:p>
            <a:pPr indent="0" lvl="0" marL="0" rtl="0" algn="l">
              <a:lnSpc>
                <a:spcPct val="110000"/>
              </a:lnSpc>
              <a:spcBef>
                <a:spcPts val="0"/>
              </a:spcBef>
              <a:spcAft>
                <a:spcPts val="0"/>
              </a:spcAft>
              <a:buNone/>
            </a:pPr>
            <a:r>
              <a:t/>
            </a:r>
            <a:endParaRPr sz="2100">
              <a:solidFill>
                <a:srgbClr val="1A1A1A"/>
              </a:solidFill>
              <a:latin typeface="Noto Serif JP"/>
              <a:ea typeface="Noto Serif JP"/>
              <a:cs typeface="Noto Serif JP"/>
              <a:sym typeface="Noto Serif JP"/>
            </a:endParaRPr>
          </a:p>
        </p:txBody>
      </p:sp>
      <p:sp>
        <p:nvSpPr>
          <p:cNvPr id="5165" name="Google Shape;5165;p356"/>
          <p:cNvSpPr txBox="1"/>
          <p:nvPr/>
        </p:nvSpPr>
        <p:spPr>
          <a:xfrm>
            <a:off x="5219225" y="2289600"/>
            <a:ext cx="3766500" cy="11739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A document in MongoDB </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uses the JavaScript Object Notation (JSON) format. </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This format uses </a:t>
            </a:r>
            <a:r>
              <a:rPr lang="en" sz="1800">
                <a:solidFill>
                  <a:schemeClr val="dk1"/>
                </a:solidFill>
                <a:latin typeface="Lexend Deca"/>
                <a:ea typeface="Lexend Deca"/>
                <a:cs typeface="Lexend Deca"/>
                <a:sym typeface="Lexend Deca"/>
              </a:rPr>
              <a:t>curly brackets </a:t>
            </a:r>
            <a:endParaRPr sz="1800">
              <a:solidFill>
                <a:schemeClr val="dk1"/>
              </a:solidFill>
              <a:latin typeface="Lexend Deca"/>
              <a:ea typeface="Lexend Deca"/>
              <a:cs typeface="Lexend Deca"/>
              <a:sym typeface="Lexend Deca"/>
            </a:endParaRPr>
          </a:p>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to mark the start and the end of the document.</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69" name="Shape 5169"/>
        <p:cNvGrpSpPr/>
        <p:nvPr/>
      </p:nvGrpSpPr>
      <p:grpSpPr>
        <a:xfrm>
          <a:off x="0" y="0"/>
          <a:ext cx="0" cy="0"/>
          <a:chOff x="0" y="0"/>
          <a:chExt cx="0" cy="0"/>
        </a:xfrm>
      </p:grpSpPr>
      <p:sp>
        <p:nvSpPr>
          <p:cNvPr id="5170" name="Google Shape;5170;p357"/>
          <p:cNvSpPr txBox="1"/>
          <p:nvPr/>
        </p:nvSpPr>
        <p:spPr>
          <a:xfrm>
            <a:off x="532800" y="1060800"/>
            <a:ext cx="3567300" cy="27171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"_id"</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 ObjectId(</a:t>
            </a:r>
            <a:endParaRPr sz="1800">
              <a:solidFill>
                <a:srgbClr val="B3BBC1"/>
              </a:solidFill>
              <a:latin typeface="Source Code Pro"/>
              <a:ea typeface="Source Code Pro"/>
              <a:cs typeface="Source Code Pro"/>
              <a:sym typeface="Source Code Pro"/>
            </a:endParaRPr>
          </a:p>
          <a:p>
            <a:pPr indent="0" lvl="0" marL="114300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a:t>
            </a:r>
            <a:r>
              <a:rPr lang="en" sz="1000">
                <a:solidFill>
                  <a:srgbClr val="B3BBC1"/>
                </a:solidFill>
                <a:latin typeface="Source Code Pro"/>
                <a:ea typeface="Source Code Pro"/>
                <a:cs typeface="Source Code Pro"/>
                <a:sym typeface="Source Code Pro"/>
              </a:rPr>
              <a:t>5f4f7fef2d4b45b7f11b6d7a</a:t>
            </a: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"user_id"</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 "Sean",</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"age"</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 29,</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"Status"</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 "A"</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p:txBody>
      </p:sp>
      <p:sp>
        <p:nvSpPr>
          <p:cNvPr id="5171" name="Google Shape;5171;p357"/>
          <p:cNvSpPr txBox="1"/>
          <p:nvPr/>
        </p:nvSpPr>
        <p:spPr>
          <a:xfrm>
            <a:off x="4957925" y="1055375"/>
            <a:ext cx="3612000" cy="841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500">
                <a:solidFill>
                  <a:srgbClr val="1A1A1A"/>
                </a:solidFill>
                <a:latin typeface="Noto Serif JP"/>
                <a:ea typeface="Noto Serif JP"/>
                <a:cs typeface="Noto Serif JP"/>
                <a:sym typeface="Noto Serif JP"/>
              </a:rPr>
              <a:t>The Document Model: Structure and Syntax</a:t>
            </a:r>
            <a:endParaRPr sz="2500">
              <a:solidFill>
                <a:srgbClr val="1A1A1A"/>
              </a:solidFill>
              <a:latin typeface="Lexend Deca Medium"/>
              <a:ea typeface="Lexend Deca Medium"/>
              <a:cs typeface="Lexend Deca Medium"/>
              <a:sym typeface="Lexend Deca Medium"/>
            </a:endParaRPr>
          </a:p>
        </p:txBody>
      </p:sp>
      <p:sp>
        <p:nvSpPr>
          <p:cNvPr id="5172" name="Google Shape;5172;p357"/>
          <p:cNvSpPr txBox="1"/>
          <p:nvPr/>
        </p:nvSpPr>
        <p:spPr>
          <a:xfrm>
            <a:off x="5344775" y="2176370"/>
            <a:ext cx="3089400" cy="11739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MongoDB refers to keys </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as </a:t>
            </a:r>
            <a:r>
              <a:rPr lang="en" sz="1800">
                <a:solidFill>
                  <a:srgbClr val="1A1A1A"/>
                </a:solidFill>
                <a:latin typeface="Lexend Deca"/>
                <a:ea typeface="Lexend Deca"/>
                <a:cs typeface="Lexend Deca"/>
                <a:sym typeface="Lexend Deca"/>
              </a:rPr>
              <a:t>fields</a:t>
            </a:r>
            <a:r>
              <a:rPr lang="en" sz="1800">
                <a:solidFill>
                  <a:srgbClr val="1A1A1A"/>
                </a:solidFill>
                <a:latin typeface="Lexend Deca Light"/>
                <a:ea typeface="Lexend Deca Light"/>
                <a:cs typeface="Lexend Deca Light"/>
                <a:sym typeface="Lexend Deca Light"/>
              </a:rPr>
              <a:t>.</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t/>
            </a:r>
            <a:endParaRPr sz="1800">
              <a:solidFill>
                <a:srgbClr val="1A1A1A"/>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The </a:t>
            </a:r>
            <a:r>
              <a:rPr lang="en" sz="1800">
                <a:solidFill>
                  <a:srgbClr val="1A1A1A"/>
                </a:solidFill>
                <a:latin typeface="Lexend Deca"/>
                <a:ea typeface="Lexend Deca"/>
                <a:cs typeface="Lexend Deca"/>
                <a:sym typeface="Lexend Deca"/>
              </a:rPr>
              <a:t>field-values within a pair</a:t>
            </a:r>
            <a:r>
              <a:rPr lang="en" sz="1800">
                <a:solidFill>
                  <a:srgbClr val="1A1A1A"/>
                </a:solidFill>
                <a:latin typeface="Lexend Deca Light"/>
                <a:ea typeface="Lexend Deca Light"/>
                <a:cs typeface="Lexend Deca Light"/>
                <a:sym typeface="Lexend Deca Light"/>
              </a:rPr>
              <a:t> in a document are separated by </a:t>
            </a:r>
            <a:r>
              <a:rPr lang="en" sz="1800">
                <a:solidFill>
                  <a:srgbClr val="1A1A1A"/>
                </a:solidFill>
                <a:latin typeface="Lexend Deca"/>
                <a:ea typeface="Lexend Deca"/>
                <a:cs typeface="Lexend Deca"/>
                <a:sym typeface="Lexend Deca"/>
              </a:rPr>
              <a:t>colons (</a:t>
            </a:r>
            <a:r>
              <a:rPr lang="en" sz="1800">
                <a:solidFill>
                  <a:srgbClr val="1A1A1A"/>
                </a:solidFill>
                <a:latin typeface="Lexend Deca"/>
                <a:ea typeface="Lexend Deca"/>
                <a:cs typeface="Lexend Deca"/>
                <a:sym typeface="Lexend Deca"/>
              </a:rPr>
              <a:t>:</a:t>
            </a:r>
            <a:r>
              <a:rPr lang="en" sz="1800">
                <a:solidFill>
                  <a:srgbClr val="1A1A1A"/>
                </a:solidFill>
                <a:latin typeface="Lexend Deca"/>
                <a:ea typeface="Lexend Deca"/>
                <a:cs typeface="Lexend Deca"/>
                <a:sym typeface="Lexend Deca"/>
              </a:rPr>
              <a:t>)</a:t>
            </a:r>
            <a:r>
              <a:rPr lang="en" sz="1800">
                <a:solidFill>
                  <a:srgbClr val="1A1A1A"/>
                </a:solidFill>
                <a:latin typeface="Lexend Deca Light"/>
                <a:ea typeface="Lexend Deca Light"/>
                <a:cs typeface="Lexend Deca Light"/>
                <a:sym typeface="Lexend Deca Light"/>
              </a:rPr>
              <a:t>.</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6" name="Shape 5176"/>
        <p:cNvGrpSpPr/>
        <p:nvPr/>
      </p:nvGrpSpPr>
      <p:grpSpPr>
        <a:xfrm>
          <a:off x="0" y="0"/>
          <a:ext cx="0" cy="0"/>
          <a:chOff x="0" y="0"/>
          <a:chExt cx="0" cy="0"/>
        </a:xfrm>
      </p:grpSpPr>
      <p:sp>
        <p:nvSpPr>
          <p:cNvPr id="5177" name="Google Shape;5177;p358"/>
          <p:cNvSpPr txBox="1"/>
          <p:nvPr/>
        </p:nvSpPr>
        <p:spPr>
          <a:xfrm>
            <a:off x="532800" y="1060800"/>
            <a:ext cx="3567300" cy="27171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_id</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 ObjectId(</a:t>
            </a:r>
            <a:endParaRPr sz="1800">
              <a:solidFill>
                <a:srgbClr val="B3BBC1"/>
              </a:solidFill>
              <a:latin typeface="Source Code Pro"/>
              <a:ea typeface="Source Code Pro"/>
              <a:cs typeface="Source Code Pro"/>
              <a:sym typeface="Source Code Pro"/>
            </a:endParaRPr>
          </a:p>
          <a:p>
            <a:pPr indent="0" lvl="0" marL="1143000" rtl="0" algn="l">
              <a:lnSpc>
                <a:spcPct val="150000"/>
              </a:lnSpc>
              <a:spcBef>
                <a:spcPts val="0"/>
              </a:spcBef>
              <a:spcAft>
                <a:spcPts val="0"/>
              </a:spcAft>
              <a:buNone/>
            </a:pPr>
            <a:r>
              <a:rPr lang="en" sz="1800">
                <a:solidFill>
                  <a:schemeClr val="dk2"/>
                </a:solidFill>
                <a:latin typeface="Source Code Pro SemiBold"/>
                <a:ea typeface="Source Code Pro SemiBold"/>
                <a:cs typeface="Source Code Pro SemiBold"/>
                <a:sym typeface="Source Code Pro SemiBold"/>
              </a:rPr>
              <a:t>"</a:t>
            </a:r>
            <a:r>
              <a:rPr lang="en" sz="1000">
                <a:solidFill>
                  <a:srgbClr val="B3BBC1"/>
                </a:solidFill>
                <a:latin typeface="Source Code Pro"/>
                <a:ea typeface="Source Code Pro"/>
                <a:cs typeface="Source Code Pro"/>
                <a:sym typeface="Source Code Pro"/>
              </a:rPr>
              <a:t>5f4f7fef2d4b45b7f11b6d7a</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user_id</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 </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Sean</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age</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 29,</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Status</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 </a:t>
            </a:r>
            <a:r>
              <a:rPr lang="en" sz="1800">
                <a:solidFill>
                  <a:schemeClr val="dk2"/>
                </a:solidFill>
                <a:latin typeface="Source Code Pro SemiBold"/>
                <a:ea typeface="Source Code Pro SemiBold"/>
                <a:cs typeface="Source Code Pro SemiBold"/>
                <a:sym typeface="Source Code Pro SemiBold"/>
              </a:rPr>
              <a:t>"</a:t>
            </a:r>
            <a:r>
              <a:rPr lang="en" sz="1800">
                <a:solidFill>
                  <a:srgbClr val="B3BBC1"/>
                </a:solidFill>
                <a:latin typeface="Source Code Pro"/>
                <a:ea typeface="Source Code Pro"/>
                <a:cs typeface="Source Code Pro"/>
                <a:sym typeface="Source Code Pro"/>
              </a:rPr>
              <a:t>A</a:t>
            </a:r>
            <a:r>
              <a:rPr lang="en" sz="1800">
                <a:solidFill>
                  <a:schemeClr val="dk2"/>
                </a:solidFill>
                <a:latin typeface="Source Code Pro SemiBold"/>
                <a:ea typeface="Source Code Pro SemiBold"/>
                <a:cs typeface="Source Code Pro SemiBold"/>
                <a:sym typeface="Source Code Pro SemiBold"/>
              </a:rPr>
              <a:t>"</a:t>
            </a:r>
            <a:endParaRPr sz="1800">
              <a:solidFill>
                <a:schemeClr val="dk2"/>
              </a:solidFill>
              <a:latin typeface="Source Code Pro SemiBold"/>
              <a:ea typeface="Source Code Pro SemiBold"/>
              <a:cs typeface="Source Code Pro SemiBold"/>
              <a:sym typeface="Source Code Pro SemiBold"/>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p:txBody>
      </p:sp>
      <p:sp>
        <p:nvSpPr>
          <p:cNvPr id="5178" name="Google Shape;5178;p358"/>
          <p:cNvSpPr txBox="1"/>
          <p:nvPr/>
        </p:nvSpPr>
        <p:spPr>
          <a:xfrm>
            <a:off x="5220300" y="914400"/>
            <a:ext cx="3567300" cy="802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500">
                <a:solidFill>
                  <a:srgbClr val="1A1A1A"/>
                </a:solidFill>
                <a:latin typeface="Noto Serif JP"/>
                <a:ea typeface="Noto Serif JP"/>
                <a:cs typeface="Noto Serif JP"/>
                <a:sym typeface="Noto Serif JP"/>
              </a:rPr>
              <a:t>The Document Model: Structure and Syntax</a:t>
            </a:r>
            <a:endParaRPr sz="2500">
              <a:solidFill>
                <a:srgbClr val="1A1A1A"/>
              </a:solidFill>
              <a:latin typeface="Lexend Deca Medium"/>
              <a:ea typeface="Lexend Deca Medium"/>
              <a:cs typeface="Lexend Deca Medium"/>
              <a:sym typeface="Lexend Deca Medium"/>
            </a:endParaRPr>
          </a:p>
        </p:txBody>
      </p:sp>
      <p:sp>
        <p:nvSpPr>
          <p:cNvPr id="5179" name="Google Shape;5179;p358"/>
          <p:cNvSpPr txBox="1"/>
          <p:nvPr/>
        </p:nvSpPr>
        <p:spPr>
          <a:xfrm>
            <a:off x="5377550" y="2100895"/>
            <a:ext cx="3089400" cy="11739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Each </a:t>
            </a:r>
            <a:r>
              <a:rPr lang="en" sz="1800">
                <a:solidFill>
                  <a:srgbClr val="1A1A1A"/>
                </a:solidFill>
                <a:latin typeface="Lexend Deca"/>
                <a:ea typeface="Lexend Deca"/>
                <a:cs typeface="Lexend Deca"/>
                <a:sym typeface="Lexend Deca"/>
              </a:rPr>
              <a:t>field</a:t>
            </a:r>
            <a:r>
              <a:rPr lang="en" sz="1800">
                <a:solidFill>
                  <a:srgbClr val="1A1A1A"/>
                </a:solidFill>
                <a:latin typeface="Lexend Deca Light"/>
                <a:ea typeface="Lexend Deca Light"/>
                <a:cs typeface="Lexend Deca Light"/>
                <a:sym typeface="Lexend Deca Light"/>
              </a:rPr>
              <a:t> must be enclosed within </a:t>
            </a:r>
            <a:r>
              <a:rPr lang="en" sz="1800">
                <a:solidFill>
                  <a:srgbClr val="1A1A1A"/>
                </a:solidFill>
                <a:latin typeface="Lexend Deca"/>
                <a:ea typeface="Lexend Deca"/>
                <a:cs typeface="Lexend Deca"/>
                <a:sym typeface="Lexend Deca"/>
              </a:rPr>
              <a:t>quotation marks</a:t>
            </a:r>
            <a:r>
              <a:rPr lang="en" sz="1800">
                <a:solidFill>
                  <a:srgbClr val="1A1A1A"/>
                </a:solidFill>
                <a:latin typeface="Lexend Deca Light"/>
                <a:ea typeface="Lexend Deca Light"/>
                <a:cs typeface="Lexend Deca Light"/>
                <a:sym typeface="Lexend Deca Light"/>
              </a:rPr>
              <a:t>. String values are often quoted as good practice.</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3" name="Shape 5183"/>
        <p:cNvGrpSpPr/>
        <p:nvPr/>
      </p:nvGrpSpPr>
      <p:grpSpPr>
        <a:xfrm>
          <a:off x="0" y="0"/>
          <a:ext cx="0" cy="0"/>
          <a:chOff x="0" y="0"/>
          <a:chExt cx="0" cy="0"/>
        </a:xfrm>
      </p:grpSpPr>
      <p:sp>
        <p:nvSpPr>
          <p:cNvPr id="5184" name="Google Shape;5184;p359"/>
          <p:cNvSpPr txBox="1"/>
          <p:nvPr/>
        </p:nvSpPr>
        <p:spPr>
          <a:xfrm>
            <a:off x="532800" y="1060800"/>
            <a:ext cx="3567300" cy="27171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"_id": ObjectId(</a:t>
            </a:r>
            <a:endParaRPr sz="1800">
              <a:solidFill>
                <a:srgbClr val="B3BBC1"/>
              </a:solidFill>
              <a:latin typeface="Source Code Pro"/>
              <a:ea typeface="Source Code Pro"/>
              <a:cs typeface="Source Code Pro"/>
              <a:sym typeface="Source Code Pro"/>
            </a:endParaRPr>
          </a:p>
          <a:p>
            <a:pPr indent="0" lvl="0" marL="114300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a:t>
            </a:r>
            <a:r>
              <a:rPr lang="en" sz="1000">
                <a:solidFill>
                  <a:srgbClr val="B3BBC1"/>
                </a:solidFill>
                <a:latin typeface="Source Code Pro"/>
                <a:ea typeface="Source Code Pro"/>
                <a:cs typeface="Source Code Pro"/>
                <a:sym typeface="Source Code Pro"/>
              </a:rPr>
              <a:t>5f4f7fef2d4b45b7f11b6d7a</a:t>
            </a:r>
            <a:r>
              <a:rPr lang="en" sz="1800">
                <a:solidFill>
                  <a:srgbClr val="B3BBC1"/>
                </a:solidFill>
                <a:latin typeface="Source Code Pro"/>
                <a:ea typeface="Source Code Pro"/>
                <a:cs typeface="Source Code Pro"/>
                <a:sym typeface="Source Code Pro"/>
              </a:rPr>
              <a:t>")</a:t>
            </a:r>
            <a:r>
              <a:rPr lang="en" sz="1800">
                <a:solidFill>
                  <a:schemeClr val="dk2"/>
                </a:solidFill>
                <a:latin typeface="Source Code Pro SemiBold"/>
                <a:ea typeface="Source Code Pro SemiBold"/>
                <a:cs typeface="Source Code Pro SemiBold"/>
                <a:sym typeface="Source Code Pro SemiBold"/>
              </a:rPr>
              <a:t>,</a:t>
            </a:r>
            <a:endParaRPr sz="1800">
              <a:solidFill>
                <a:schemeClr val="dk2"/>
              </a:solidFill>
              <a:latin typeface="Source Code Pro SemiBold"/>
              <a:ea typeface="Source Code Pro SemiBold"/>
              <a:cs typeface="Source Code Pro SemiBold"/>
              <a:sym typeface="Source Code Pro SemiBold"/>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"user_id": "Sean"</a:t>
            </a:r>
            <a:r>
              <a:rPr lang="en" sz="1800">
                <a:solidFill>
                  <a:schemeClr val="dk2"/>
                </a:solidFill>
                <a:latin typeface="Source Code Pro SemiBold"/>
                <a:ea typeface="Source Code Pro SemiBold"/>
                <a:cs typeface="Source Code Pro SemiBold"/>
                <a:sym typeface="Source Code Pro SemiBold"/>
              </a:rPr>
              <a:t>,</a:t>
            </a:r>
            <a:endParaRPr sz="1800">
              <a:solidFill>
                <a:schemeClr val="dk2"/>
              </a:solidFill>
              <a:latin typeface="Source Code Pro SemiBold"/>
              <a:ea typeface="Source Code Pro SemiBold"/>
              <a:cs typeface="Source Code Pro SemiBold"/>
              <a:sym typeface="Source Code Pro SemiBold"/>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"age": 29</a:t>
            </a:r>
            <a:r>
              <a:rPr lang="en" sz="1800">
                <a:solidFill>
                  <a:schemeClr val="dk2"/>
                </a:solidFill>
                <a:latin typeface="Source Code Pro SemiBold"/>
                <a:ea typeface="Source Code Pro SemiBold"/>
                <a:cs typeface="Source Code Pro SemiBold"/>
                <a:sym typeface="Source Code Pro SemiBold"/>
              </a:rPr>
              <a:t>,</a:t>
            </a:r>
            <a:endParaRPr sz="1800">
              <a:solidFill>
                <a:schemeClr val="dk2"/>
              </a:solidFill>
              <a:latin typeface="Source Code Pro SemiBold"/>
              <a:ea typeface="Source Code Pro SemiBold"/>
              <a:cs typeface="Source Code Pro SemiBold"/>
              <a:sym typeface="Source Code Pro SemiBold"/>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  "Status": "A"</a:t>
            </a:r>
            <a:endParaRPr sz="1800">
              <a:solidFill>
                <a:srgbClr val="B3BBC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800">
                <a:solidFill>
                  <a:srgbClr val="B3BBC1"/>
                </a:solidFill>
                <a:latin typeface="Source Code Pro"/>
                <a:ea typeface="Source Code Pro"/>
                <a:cs typeface="Source Code Pro"/>
                <a:sym typeface="Source Code Pro"/>
              </a:rPr>
              <a:t>}</a:t>
            </a:r>
            <a:endParaRPr sz="1800">
              <a:solidFill>
                <a:srgbClr val="B3BBC1"/>
              </a:solidFill>
              <a:latin typeface="Source Code Pro"/>
              <a:ea typeface="Source Code Pro"/>
              <a:cs typeface="Source Code Pro"/>
              <a:sym typeface="Source Code Pro"/>
            </a:endParaRPr>
          </a:p>
        </p:txBody>
      </p:sp>
      <p:sp>
        <p:nvSpPr>
          <p:cNvPr id="5185" name="Google Shape;5185;p359"/>
          <p:cNvSpPr txBox="1"/>
          <p:nvPr/>
        </p:nvSpPr>
        <p:spPr>
          <a:xfrm>
            <a:off x="5008275" y="927500"/>
            <a:ext cx="3808800" cy="802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500">
                <a:solidFill>
                  <a:srgbClr val="1A1A1A"/>
                </a:solidFill>
                <a:latin typeface="Noto Serif JP"/>
                <a:ea typeface="Noto Serif JP"/>
                <a:cs typeface="Noto Serif JP"/>
                <a:sym typeface="Noto Serif JP"/>
              </a:rPr>
              <a:t>The Document Model: Structure and Syntax</a:t>
            </a:r>
            <a:endParaRPr sz="2500">
              <a:solidFill>
                <a:srgbClr val="1A1A1A"/>
              </a:solidFill>
              <a:latin typeface="Lexend Deca Medium"/>
              <a:ea typeface="Lexend Deca Medium"/>
              <a:cs typeface="Lexend Deca Medium"/>
              <a:sym typeface="Lexend Deca Medium"/>
            </a:endParaRPr>
          </a:p>
        </p:txBody>
      </p:sp>
      <p:sp>
        <p:nvSpPr>
          <p:cNvPr id="5186" name="Google Shape;5186;p359"/>
          <p:cNvSpPr txBox="1"/>
          <p:nvPr/>
        </p:nvSpPr>
        <p:spPr>
          <a:xfrm>
            <a:off x="5367975" y="1984795"/>
            <a:ext cx="3089400" cy="11739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Light"/>
                <a:ea typeface="Lexend Deca Light"/>
                <a:cs typeface="Lexend Deca Light"/>
                <a:sym typeface="Lexend Deca Light"/>
              </a:rPr>
              <a:t>Each </a:t>
            </a:r>
            <a:r>
              <a:rPr lang="en" sz="1800">
                <a:solidFill>
                  <a:srgbClr val="1A1A1A"/>
                </a:solidFill>
                <a:latin typeface="Lexend Deca"/>
                <a:ea typeface="Lexend Deca"/>
                <a:cs typeface="Lexend Deca"/>
                <a:sym typeface="Lexend Deca"/>
              </a:rPr>
              <a:t>field-value pair</a:t>
            </a:r>
            <a:r>
              <a:rPr lang="en" sz="1800">
                <a:solidFill>
                  <a:srgbClr val="1A1A1A"/>
                </a:solidFill>
                <a:latin typeface="Lexend Deca Light"/>
                <a:ea typeface="Lexend Deca Light"/>
                <a:cs typeface="Lexend Deca Light"/>
                <a:sym typeface="Lexend Deca Light"/>
              </a:rPr>
              <a:t> is separated within the document by </a:t>
            </a:r>
            <a:r>
              <a:rPr lang="en" sz="1800">
                <a:solidFill>
                  <a:srgbClr val="1A1A1A"/>
                </a:solidFill>
                <a:latin typeface="Lexend Deca"/>
                <a:ea typeface="Lexend Deca"/>
                <a:cs typeface="Lexend Deca"/>
                <a:sym typeface="Lexend Deca"/>
              </a:rPr>
              <a:t>commas</a:t>
            </a:r>
            <a:r>
              <a:rPr lang="en" sz="1800">
                <a:solidFill>
                  <a:srgbClr val="1A1A1A"/>
                </a:solidFill>
                <a:latin typeface="Lexend Deca Light"/>
                <a:ea typeface="Lexend Deca Light"/>
                <a:cs typeface="Lexend Deca Light"/>
                <a:sym typeface="Lexend Deca Light"/>
              </a:rPr>
              <a:t>.</a:t>
            </a:r>
            <a:endParaRPr sz="18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0" name="Shape 5190"/>
        <p:cNvGrpSpPr/>
        <p:nvPr/>
      </p:nvGrpSpPr>
      <p:grpSpPr>
        <a:xfrm>
          <a:off x="0" y="0"/>
          <a:ext cx="0" cy="0"/>
          <a:chOff x="0" y="0"/>
          <a:chExt cx="0" cy="0"/>
        </a:xfrm>
      </p:grpSpPr>
      <p:sp>
        <p:nvSpPr>
          <p:cNvPr id="5191" name="Google Shape;5191;p360"/>
          <p:cNvSpPr txBox="1"/>
          <p:nvPr>
            <p:ph type="title"/>
          </p:nvPr>
        </p:nvSpPr>
        <p:spPr>
          <a:xfrm>
            <a:off x="556200" y="1785150"/>
            <a:ext cx="61422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Collectio</a:t>
            </a:r>
            <a:r>
              <a:rPr lang="en"/>
              <a:t>n</a:t>
            </a:r>
            <a:r>
              <a:rPr lang="en"/>
              <a:t>s in the Document Model</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5" name="Shape 5195"/>
        <p:cNvGrpSpPr/>
        <p:nvPr/>
      </p:nvGrpSpPr>
      <p:grpSpPr>
        <a:xfrm>
          <a:off x="0" y="0"/>
          <a:ext cx="0" cy="0"/>
          <a:chOff x="0" y="0"/>
          <a:chExt cx="0" cy="0"/>
        </a:xfrm>
      </p:grpSpPr>
      <p:sp>
        <p:nvSpPr>
          <p:cNvPr id="5196" name="Google Shape;5196;p361"/>
          <p:cNvSpPr txBox="1"/>
          <p:nvPr/>
        </p:nvSpPr>
        <p:spPr>
          <a:xfrm>
            <a:off x="729425" y="696850"/>
            <a:ext cx="2618100" cy="6465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1500"/>
              </a:spcAft>
              <a:buNone/>
            </a:pPr>
            <a:r>
              <a:rPr lang="en" sz="3000">
                <a:solidFill>
                  <a:schemeClr val="lt2"/>
                </a:solidFill>
                <a:latin typeface="Noto Serif JP"/>
                <a:ea typeface="Noto Serif JP"/>
                <a:cs typeface="Noto Serif JP"/>
                <a:sym typeface="Noto Serif JP"/>
              </a:rPr>
              <a:t>Document</a:t>
            </a:r>
            <a:endParaRPr sz="3000">
              <a:solidFill>
                <a:schemeClr val="lt2"/>
              </a:solidFill>
              <a:latin typeface="Noto Serif JP"/>
              <a:ea typeface="Noto Serif JP"/>
              <a:cs typeface="Noto Serif JP"/>
              <a:sym typeface="Noto Serif JP"/>
            </a:endParaRPr>
          </a:p>
        </p:txBody>
      </p:sp>
      <p:pic>
        <p:nvPicPr>
          <p:cNvPr id="5197" name="Google Shape;5197;p361"/>
          <p:cNvPicPr preferRelativeResize="0"/>
          <p:nvPr/>
        </p:nvPicPr>
        <p:blipFill>
          <a:blip r:embed="rId3">
            <a:alphaModFix/>
          </a:blip>
          <a:stretch>
            <a:fillRect/>
          </a:stretch>
        </p:blipFill>
        <p:spPr>
          <a:xfrm>
            <a:off x="3502662" y="1661388"/>
            <a:ext cx="1176312" cy="1176312"/>
          </a:xfrm>
          <a:prstGeom prst="rect">
            <a:avLst/>
          </a:prstGeom>
          <a:noFill/>
          <a:ln>
            <a:noFill/>
          </a:ln>
        </p:spPr>
      </p:pic>
      <p:sp>
        <p:nvSpPr>
          <p:cNvPr id="5198" name="Google Shape;5198;p361"/>
          <p:cNvSpPr txBox="1"/>
          <p:nvPr/>
        </p:nvSpPr>
        <p:spPr>
          <a:xfrm>
            <a:off x="622725" y="3281150"/>
            <a:ext cx="3000000" cy="831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exend Deca Light"/>
                <a:ea typeface="Lexend Deca Light"/>
                <a:cs typeface="Lexend Deca Light"/>
                <a:sym typeface="Lexend Deca Light"/>
              </a:rPr>
              <a:t>A way to organize and store data as a set of field-value pairs in MongoDB.</a:t>
            </a:r>
            <a:endParaRPr sz="1700">
              <a:latin typeface="Lexend Deca Light"/>
              <a:ea typeface="Lexend Deca Light"/>
              <a:cs typeface="Lexend Deca Light"/>
              <a:sym typeface="Lexend Deca Light"/>
            </a:endParaRPr>
          </a:p>
        </p:txBody>
      </p:sp>
      <p:grpSp>
        <p:nvGrpSpPr>
          <p:cNvPr id="5199" name="Google Shape;5199;p361"/>
          <p:cNvGrpSpPr/>
          <p:nvPr/>
        </p:nvGrpSpPr>
        <p:grpSpPr>
          <a:xfrm>
            <a:off x="5135750" y="985150"/>
            <a:ext cx="3760350" cy="3407200"/>
            <a:chOff x="5135750" y="985150"/>
            <a:chExt cx="3760350" cy="3407200"/>
          </a:xfrm>
        </p:grpSpPr>
        <p:sp>
          <p:nvSpPr>
            <p:cNvPr id="5200" name="Google Shape;5200;p361"/>
            <p:cNvSpPr txBox="1"/>
            <p:nvPr/>
          </p:nvSpPr>
          <p:spPr>
            <a:xfrm>
              <a:off x="5218900" y="985150"/>
              <a:ext cx="3323400" cy="418200"/>
            </a:xfrm>
            <a:prstGeom prst="rect">
              <a:avLst/>
            </a:prstGeom>
            <a:noFill/>
            <a:ln>
              <a:noFill/>
            </a:ln>
          </p:spPr>
          <p:txBody>
            <a:bodyPr anchorCtr="0" anchor="ctr" bIns="0" lIns="0" spcFirstLastPara="1" rIns="0" wrap="square" tIns="0">
              <a:noAutofit/>
            </a:bodyPr>
            <a:lstStyle/>
            <a:p>
              <a:pPr indent="0" lvl="0" marL="0" rtl="0" algn="ctr">
                <a:lnSpc>
                  <a:spcPct val="110000"/>
                </a:lnSpc>
                <a:spcBef>
                  <a:spcPts val="0"/>
                </a:spcBef>
                <a:spcAft>
                  <a:spcPts val="1500"/>
                </a:spcAft>
                <a:buNone/>
              </a:pPr>
              <a:r>
                <a:rPr lang="en" sz="3000">
                  <a:solidFill>
                    <a:schemeClr val="lt2"/>
                  </a:solidFill>
                  <a:latin typeface="Noto Serif JP"/>
                  <a:ea typeface="Noto Serif JP"/>
                  <a:cs typeface="Noto Serif JP"/>
                  <a:sym typeface="Noto Serif JP"/>
                </a:rPr>
                <a:t>Collection</a:t>
              </a:r>
              <a:endParaRPr sz="3000">
                <a:solidFill>
                  <a:schemeClr val="lt2"/>
                </a:solidFill>
                <a:latin typeface="Noto Serif JP"/>
                <a:ea typeface="Noto Serif JP"/>
                <a:cs typeface="Noto Serif JP"/>
                <a:sym typeface="Noto Serif JP"/>
              </a:endParaRPr>
            </a:p>
          </p:txBody>
        </p:sp>
        <p:sp>
          <p:nvSpPr>
            <p:cNvPr id="5201" name="Google Shape;5201;p361"/>
            <p:cNvSpPr txBox="1"/>
            <p:nvPr/>
          </p:nvSpPr>
          <p:spPr>
            <a:xfrm>
              <a:off x="5508800" y="3281150"/>
              <a:ext cx="3003900" cy="11112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1500"/>
                </a:spcAft>
                <a:buNone/>
              </a:pPr>
              <a:r>
                <a:rPr lang="en">
                  <a:solidFill>
                    <a:schemeClr val="dk1"/>
                  </a:solidFill>
                  <a:latin typeface="Lexend Deca Light"/>
                  <a:ea typeface="Lexend Deca Light"/>
                  <a:cs typeface="Lexend Deca Light"/>
                  <a:sym typeface="Lexend Deca Light"/>
                </a:rPr>
                <a:t>An organized store of documents in MongoDB, usually with common fields between documents</a:t>
              </a:r>
              <a:endParaRPr sz="400">
                <a:solidFill>
                  <a:schemeClr val="dk1"/>
                </a:solidFill>
              </a:endParaRPr>
            </a:p>
          </p:txBody>
        </p:sp>
        <p:sp>
          <p:nvSpPr>
            <p:cNvPr id="5202" name="Google Shape;5202;p361"/>
            <p:cNvSpPr/>
            <p:nvPr/>
          </p:nvSpPr>
          <p:spPr>
            <a:xfrm>
              <a:off x="5135750" y="1439200"/>
              <a:ext cx="215100" cy="1743000"/>
            </a:xfrm>
            <a:prstGeom prst="leftBracket">
              <a:avLst>
                <a:gd fmla="val 8333" name="adj"/>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61"/>
            <p:cNvSpPr/>
            <p:nvPr/>
          </p:nvSpPr>
          <p:spPr>
            <a:xfrm rot="10800000">
              <a:off x="8681000" y="1484400"/>
              <a:ext cx="215100" cy="1743000"/>
            </a:xfrm>
            <a:prstGeom prst="leftBracket">
              <a:avLst>
                <a:gd fmla="val 8333" name="adj"/>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204" name="Google Shape;5204;p361"/>
          <p:cNvPicPr preferRelativeResize="0"/>
          <p:nvPr/>
        </p:nvPicPr>
        <p:blipFill>
          <a:blip r:embed="rId4">
            <a:alphaModFix/>
          </a:blip>
          <a:stretch>
            <a:fillRect/>
          </a:stretch>
        </p:blipFill>
        <p:spPr>
          <a:xfrm>
            <a:off x="5507500" y="1848162"/>
            <a:ext cx="908924" cy="908924"/>
          </a:xfrm>
          <a:prstGeom prst="rect">
            <a:avLst/>
          </a:prstGeom>
          <a:noFill/>
          <a:ln>
            <a:noFill/>
          </a:ln>
        </p:spPr>
      </p:pic>
      <p:pic>
        <p:nvPicPr>
          <p:cNvPr id="5205" name="Google Shape;5205;p361"/>
          <p:cNvPicPr preferRelativeResize="0"/>
          <p:nvPr/>
        </p:nvPicPr>
        <p:blipFill>
          <a:blip r:embed="rId4">
            <a:alphaModFix/>
          </a:blip>
          <a:stretch>
            <a:fillRect/>
          </a:stretch>
        </p:blipFill>
        <p:spPr>
          <a:xfrm>
            <a:off x="1434781" y="1673956"/>
            <a:ext cx="1276600" cy="1276600"/>
          </a:xfrm>
          <a:prstGeom prst="rect">
            <a:avLst/>
          </a:prstGeom>
          <a:noFill/>
          <a:ln>
            <a:noFill/>
          </a:ln>
        </p:spPr>
      </p:pic>
      <p:pic>
        <p:nvPicPr>
          <p:cNvPr id="5206" name="Google Shape;5206;p361"/>
          <p:cNvPicPr preferRelativeResize="0"/>
          <p:nvPr/>
        </p:nvPicPr>
        <p:blipFill>
          <a:blip r:embed="rId4">
            <a:alphaModFix/>
          </a:blip>
          <a:stretch>
            <a:fillRect/>
          </a:stretch>
        </p:blipFill>
        <p:spPr>
          <a:xfrm>
            <a:off x="7656601" y="1821624"/>
            <a:ext cx="961999" cy="961999"/>
          </a:xfrm>
          <a:prstGeom prst="rect">
            <a:avLst/>
          </a:prstGeom>
          <a:noFill/>
          <a:ln>
            <a:noFill/>
          </a:ln>
        </p:spPr>
      </p:pic>
      <p:pic>
        <p:nvPicPr>
          <p:cNvPr id="5207" name="Google Shape;5207;p361"/>
          <p:cNvPicPr preferRelativeResize="0"/>
          <p:nvPr/>
        </p:nvPicPr>
        <p:blipFill>
          <a:blip r:embed="rId4">
            <a:alphaModFix/>
          </a:blip>
          <a:stretch>
            <a:fillRect/>
          </a:stretch>
        </p:blipFill>
        <p:spPr>
          <a:xfrm>
            <a:off x="6583225" y="1821625"/>
            <a:ext cx="961999" cy="961999"/>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97"/>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5199"/>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11" name="Shape 5211"/>
        <p:cNvGrpSpPr/>
        <p:nvPr/>
      </p:nvGrpSpPr>
      <p:grpSpPr>
        <a:xfrm>
          <a:off x="0" y="0"/>
          <a:ext cx="0" cy="0"/>
          <a:chOff x="0" y="0"/>
          <a:chExt cx="0" cy="0"/>
        </a:xfrm>
      </p:grpSpPr>
      <p:sp>
        <p:nvSpPr>
          <p:cNvPr id="5212" name="Google Shape;5212;p362"/>
          <p:cNvSpPr txBox="1"/>
          <p:nvPr/>
        </p:nvSpPr>
        <p:spPr>
          <a:xfrm>
            <a:off x="1117900" y="2092675"/>
            <a:ext cx="3367800" cy="2566800"/>
          </a:xfrm>
          <a:prstGeom prst="rect">
            <a:avLst/>
          </a:prstGeom>
          <a:noFill/>
          <a:ln>
            <a:noFill/>
          </a:ln>
        </p:spPr>
        <p:txBody>
          <a:bodyPr anchorCtr="0" anchor="ctr" bIns="0" lIns="0" spcFirstLastPara="1" rIns="0" wrap="square" tIns="0">
            <a:noAutofit/>
          </a:bodyPr>
          <a:lstStyle/>
          <a:p>
            <a:pPr indent="0" lvl="0" marL="0" rtl="0" algn="l">
              <a:lnSpc>
                <a:spcPct val="150000"/>
              </a:lnSpc>
              <a:spcBef>
                <a:spcPts val="0"/>
              </a:spcBef>
              <a:spcAft>
                <a:spcPts val="0"/>
              </a:spcAft>
              <a:buNone/>
            </a:pPr>
            <a:r>
              <a:t/>
            </a:r>
            <a:endParaRPr sz="1700">
              <a:solidFill>
                <a:schemeClr val="lt1"/>
              </a:solidFill>
              <a:latin typeface="Source Code Pro"/>
              <a:ea typeface="Source Code Pro"/>
              <a:cs typeface="Source Code Pro"/>
              <a:sym typeface="Source Code Pro"/>
            </a:endParaRPr>
          </a:p>
        </p:txBody>
      </p:sp>
      <p:sp>
        <p:nvSpPr>
          <p:cNvPr id="5213" name="Google Shape;5213;p362"/>
          <p:cNvSpPr txBox="1"/>
          <p:nvPr/>
        </p:nvSpPr>
        <p:spPr>
          <a:xfrm>
            <a:off x="4991700" y="2004470"/>
            <a:ext cx="3089400" cy="11739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MongoDB does not enforce a single schema on a collection. Documents can have common fields, but they are not required to by default.</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t/>
            </a:r>
            <a:endParaRPr sz="2000">
              <a:solidFill>
                <a:srgbClr val="1A1A1A"/>
              </a:solidFill>
              <a:latin typeface="Lexend Deca Light"/>
              <a:ea typeface="Lexend Deca Light"/>
              <a:cs typeface="Lexend Deca Light"/>
              <a:sym typeface="Lexend Deca Light"/>
            </a:endParaRPr>
          </a:p>
        </p:txBody>
      </p:sp>
      <p:sp>
        <p:nvSpPr>
          <p:cNvPr id="5214" name="Google Shape;5214;p362"/>
          <p:cNvSpPr/>
          <p:nvPr/>
        </p:nvSpPr>
        <p:spPr>
          <a:xfrm>
            <a:off x="4644732" y="1794875"/>
            <a:ext cx="3367800" cy="3057000"/>
          </a:xfrm>
          <a:prstGeom prst="roundRect">
            <a:avLst>
              <a:gd fmla="val 1443" name="adj"/>
            </a:avLst>
          </a:prstGeom>
          <a:solidFill>
            <a:srgbClr val="3D4F58"/>
          </a:solidFill>
          <a:ln cap="flat" cmpd="sng" w="19050">
            <a:solidFill>
              <a:srgbClr val="21313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362"/>
          <p:cNvSpPr txBox="1"/>
          <p:nvPr/>
        </p:nvSpPr>
        <p:spPr>
          <a:xfrm>
            <a:off x="4960933" y="1872150"/>
            <a:ext cx="3040200" cy="2717100"/>
          </a:xfrm>
          <a:prstGeom prst="rect">
            <a:avLst/>
          </a:prstGeom>
          <a:noFill/>
          <a:ln>
            <a:noFill/>
          </a:ln>
        </p:spPr>
        <p:txBody>
          <a:bodyPr anchorCtr="0" anchor="t" bIns="34300" lIns="34300" spcFirstLastPara="1" rIns="34300" wrap="square" tIns="34300">
            <a:noAutofit/>
          </a:bodyPr>
          <a:lstStyle/>
          <a:p>
            <a:pPr indent="0" lvl="0" marL="0" rtl="0" algn="l">
              <a:lnSpc>
                <a:spcPct val="150000"/>
              </a:lnSpc>
              <a:spcBef>
                <a:spcPts val="0"/>
              </a:spcBef>
              <a:spcAft>
                <a:spcPts val="0"/>
              </a:spcAft>
              <a:buNone/>
            </a:pPr>
            <a:r>
              <a:rPr lang="en" sz="1600">
                <a:solidFill>
                  <a:srgbClr val="FAFBFC"/>
                </a:solidFill>
                <a:latin typeface="Source Code Pro"/>
                <a:ea typeface="Source Code Pro"/>
                <a:cs typeface="Source Code Pro"/>
                <a:sym typeface="Source Code Pro"/>
              </a:rPr>
              <a:t>{</a:t>
            </a:r>
            <a:endParaRPr sz="16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600">
                <a:solidFill>
                  <a:srgbClr val="FAFBFC"/>
                </a:solidFill>
                <a:latin typeface="Source Code Pro"/>
                <a:ea typeface="Source Code Pro"/>
                <a:cs typeface="Source Code Pro"/>
                <a:sym typeface="Source Code Pro"/>
              </a:rPr>
              <a:t>  "_id": </a:t>
            </a:r>
            <a:r>
              <a:rPr lang="en" sz="1700">
                <a:solidFill>
                  <a:schemeClr val="lt1"/>
                </a:solidFill>
                <a:latin typeface="Source Code Pro"/>
                <a:ea typeface="Source Code Pro"/>
                <a:cs typeface="Source Code Pro"/>
                <a:sym typeface="Source Code Pro"/>
              </a:rPr>
              <a:t>ObjectId(</a:t>
            </a:r>
            <a:endParaRPr sz="17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chemeClr val="lt1"/>
                </a:solidFill>
                <a:latin typeface="Source Code Pro"/>
                <a:ea typeface="Source Code Pro"/>
                <a:cs typeface="Source Code Pro"/>
                <a:sym typeface="Source Code Pro"/>
              </a:rPr>
              <a:t>"</a:t>
            </a:r>
            <a:r>
              <a:rPr lang="en" sz="900">
                <a:solidFill>
                  <a:schemeClr val="lt1"/>
                </a:solidFill>
                <a:latin typeface="Source Code Pro"/>
                <a:ea typeface="Source Code Pro"/>
                <a:cs typeface="Source Code Pro"/>
                <a:sym typeface="Source Code Pro"/>
              </a:rPr>
              <a:t>5f4f7fef2d4b45b7f11b6d7a</a:t>
            </a:r>
            <a:r>
              <a:rPr lang="en" sz="1700">
                <a:solidFill>
                  <a:schemeClr val="lt1"/>
                </a:solidFill>
                <a:latin typeface="Source Code Pro"/>
                <a:ea typeface="Source Code Pro"/>
                <a:cs typeface="Source Code Pro"/>
                <a:sym typeface="Source Code Pro"/>
              </a:rPr>
              <a:t>")</a:t>
            </a:r>
            <a:r>
              <a:rPr lang="en" sz="1600">
                <a:solidFill>
                  <a:srgbClr val="FAFBFC"/>
                </a:solidFill>
                <a:latin typeface="Source Code Pro"/>
                <a:ea typeface="Source Code Pro"/>
                <a:cs typeface="Source Code Pro"/>
                <a:sym typeface="Source Code Pro"/>
              </a:rPr>
              <a:t>,</a:t>
            </a:r>
            <a:endParaRPr sz="16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600">
                <a:solidFill>
                  <a:srgbClr val="FAFBFC"/>
                </a:solidFill>
                <a:latin typeface="Source Code Pro"/>
                <a:ea typeface="Source Code Pro"/>
                <a:cs typeface="Source Code Pro"/>
                <a:sym typeface="Source Code Pro"/>
              </a:rPr>
              <a:t>  "user_id": "Daniel",</a:t>
            </a:r>
            <a:endParaRPr sz="16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600">
                <a:solidFill>
                  <a:srgbClr val="FAFBFC"/>
                </a:solidFill>
                <a:latin typeface="Source Code Pro"/>
                <a:ea typeface="Source Code Pro"/>
                <a:cs typeface="Source Code Pro"/>
                <a:sym typeface="Source Code Pro"/>
              </a:rPr>
              <a:t>  "age": 25,</a:t>
            </a:r>
            <a:endParaRPr sz="16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600">
                <a:solidFill>
                  <a:srgbClr val="FAFBFC"/>
                </a:solidFill>
                <a:latin typeface="Source Code Pro"/>
                <a:ea typeface="Source Code Pro"/>
                <a:cs typeface="Source Code Pro"/>
                <a:sym typeface="Source Code Pro"/>
              </a:rPr>
              <a:t>  "Status": "A",</a:t>
            </a:r>
            <a:endParaRPr sz="16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600">
                <a:solidFill>
                  <a:srgbClr val="FAFBFC"/>
                </a:solidFill>
                <a:latin typeface="Source Code Pro"/>
                <a:ea typeface="Source Code Pro"/>
                <a:cs typeface="Source Code Pro"/>
                <a:sym typeface="Source Code Pro"/>
              </a:rPr>
              <a:t>  "</a:t>
            </a:r>
            <a:r>
              <a:rPr lang="en" sz="1600">
                <a:solidFill>
                  <a:srgbClr val="FAFBFC"/>
                </a:solidFill>
                <a:highlight>
                  <a:srgbClr val="13AA52"/>
                </a:highlight>
                <a:latin typeface="Source Code Pro"/>
                <a:ea typeface="Source Code Pro"/>
                <a:cs typeface="Source Code Pro"/>
                <a:sym typeface="Source Code Pro"/>
              </a:rPr>
              <a:t>Country</a:t>
            </a:r>
            <a:r>
              <a:rPr lang="en" sz="1600">
                <a:solidFill>
                  <a:srgbClr val="FAFBFC"/>
                </a:solidFill>
                <a:latin typeface="Source Code Pro"/>
                <a:ea typeface="Source Code Pro"/>
                <a:cs typeface="Source Code Pro"/>
                <a:sym typeface="Source Code Pro"/>
              </a:rPr>
              <a:t>": "</a:t>
            </a:r>
            <a:r>
              <a:rPr lang="en" sz="1600">
                <a:solidFill>
                  <a:srgbClr val="FAFBFC"/>
                </a:solidFill>
                <a:highlight>
                  <a:srgbClr val="13AA52"/>
                </a:highlight>
                <a:latin typeface="Source Code Pro"/>
                <a:ea typeface="Source Code Pro"/>
                <a:cs typeface="Source Code Pro"/>
                <a:sym typeface="Source Code Pro"/>
              </a:rPr>
              <a:t>USA</a:t>
            </a:r>
            <a:r>
              <a:rPr lang="en" sz="1600">
                <a:solidFill>
                  <a:srgbClr val="FAFBFC"/>
                </a:solidFill>
                <a:latin typeface="Source Code Pro"/>
                <a:ea typeface="Source Code Pro"/>
                <a:cs typeface="Source Code Pro"/>
                <a:sym typeface="Source Code Pro"/>
              </a:rPr>
              <a:t>"</a:t>
            </a:r>
            <a:endParaRPr sz="1600">
              <a:solidFill>
                <a:srgbClr val="FAFBFC"/>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600">
                <a:solidFill>
                  <a:srgbClr val="FAFBFC"/>
                </a:solidFill>
                <a:latin typeface="Source Code Pro"/>
                <a:ea typeface="Source Code Pro"/>
                <a:cs typeface="Source Code Pro"/>
                <a:sym typeface="Source Code Pro"/>
              </a:rPr>
              <a:t>}</a:t>
            </a:r>
            <a:endParaRPr sz="1600">
              <a:solidFill>
                <a:srgbClr val="FAFBFC"/>
              </a:solidFill>
              <a:latin typeface="Source Code Pro"/>
              <a:ea typeface="Source Code Pro"/>
              <a:cs typeface="Source Code Pro"/>
              <a:sym typeface="Source Code Pro"/>
            </a:endParaRPr>
          </a:p>
        </p:txBody>
      </p:sp>
      <p:sp>
        <p:nvSpPr>
          <p:cNvPr id="5216" name="Google Shape;5216;p362"/>
          <p:cNvSpPr txBox="1"/>
          <p:nvPr/>
        </p:nvSpPr>
        <p:spPr>
          <a:xfrm>
            <a:off x="987125" y="484050"/>
            <a:ext cx="4653000" cy="723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500">
                <a:solidFill>
                  <a:schemeClr val="lt1"/>
                </a:solidFill>
                <a:latin typeface="Noto Serif JP"/>
                <a:ea typeface="Noto Serif JP"/>
                <a:cs typeface="Noto Serif JP"/>
                <a:sym typeface="Noto Serif JP"/>
              </a:rPr>
              <a:t>Example</a:t>
            </a:r>
            <a:endParaRPr>
              <a:solidFill>
                <a:schemeClr val="lt1"/>
              </a:solidFill>
            </a:endParaRPr>
          </a:p>
        </p:txBody>
      </p:sp>
      <p:sp>
        <p:nvSpPr>
          <p:cNvPr id="5217" name="Google Shape;5217;p362"/>
          <p:cNvSpPr/>
          <p:nvPr/>
        </p:nvSpPr>
        <p:spPr>
          <a:xfrm>
            <a:off x="987132" y="1794875"/>
            <a:ext cx="3367800" cy="3057000"/>
          </a:xfrm>
          <a:prstGeom prst="roundRect">
            <a:avLst>
              <a:gd fmla="val 1443" name="adj"/>
            </a:avLst>
          </a:prstGeom>
          <a:solidFill>
            <a:srgbClr val="3D4F58"/>
          </a:solidFill>
          <a:ln cap="flat" cmpd="sng" w="19050">
            <a:solidFill>
              <a:srgbClr val="21313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62"/>
          <p:cNvSpPr txBox="1"/>
          <p:nvPr/>
        </p:nvSpPr>
        <p:spPr>
          <a:xfrm>
            <a:off x="1117900" y="1922675"/>
            <a:ext cx="3000000" cy="28014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rPr lang="en" sz="1700">
                <a:solidFill>
                  <a:schemeClr val="lt1"/>
                </a:solidFill>
                <a:latin typeface="Source Code Pro"/>
                <a:ea typeface="Source Code Pro"/>
                <a:cs typeface="Source Code Pro"/>
                <a:sym typeface="Source Code Pro"/>
              </a:rPr>
              <a:t>{</a:t>
            </a:r>
            <a:endParaRPr sz="17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chemeClr val="lt1"/>
                </a:solidFill>
                <a:latin typeface="Source Code Pro"/>
                <a:ea typeface="Source Code Pro"/>
                <a:cs typeface="Source Code Pro"/>
                <a:sym typeface="Source Code Pro"/>
              </a:rPr>
              <a:t>  "_id": ObjectId(</a:t>
            </a:r>
            <a:endParaRPr sz="17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chemeClr val="lt1"/>
                </a:solidFill>
                <a:latin typeface="Source Code Pro"/>
                <a:ea typeface="Source Code Pro"/>
                <a:cs typeface="Source Code Pro"/>
                <a:sym typeface="Source Code Pro"/>
              </a:rPr>
              <a:t> "</a:t>
            </a:r>
            <a:r>
              <a:rPr lang="en" sz="900">
                <a:solidFill>
                  <a:schemeClr val="lt1"/>
                </a:solidFill>
                <a:latin typeface="Source Code Pro"/>
                <a:ea typeface="Source Code Pro"/>
                <a:cs typeface="Source Code Pro"/>
                <a:sym typeface="Source Code Pro"/>
              </a:rPr>
              <a:t>5f4f7fef2d4b45b7f11b6d7a</a:t>
            </a:r>
            <a:r>
              <a:rPr lang="en" sz="1700">
                <a:solidFill>
                  <a:schemeClr val="lt1"/>
                </a:solidFill>
                <a:latin typeface="Source Code Pro"/>
                <a:ea typeface="Source Code Pro"/>
                <a:cs typeface="Source Code Pro"/>
                <a:sym typeface="Source Code Pro"/>
              </a:rPr>
              <a:t>"),</a:t>
            </a:r>
            <a:endParaRPr sz="17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chemeClr val="lt1"/>
                </a:solidFill>
                <a:latin typeface="Source Code Pro"/>
                <a:ea typeface="Source Code Pro"/>
                <a:cs typeface="Source Code Pro"/>
                <a:sym typeface="Source Code Pro"/>
              </a:rPr>
              <a:t>  "user_id": "Sean",</a:t>
            </a:r>
            <a:endParaRPr sz="17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chemeClr val="lt1"/>
                </a:solidFill>
                <a:latin typeface="Source Code Pro"/>
                <a:ea typeface="Source Code Pro"/>
                <a:cs typeface="Source Code Pro"/>
                <a:sym typeface="Source Code Pro"/>
              </a:rPr>
              <a:t>  "age": 29,</a:t>
            </a:r>
            <a:endParaRPr sz="17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chemeClr val="lt1"/>
                </a:solidFill>
                <a:latin typeface="Source Code Pro"/>
                <a:ea typeface="Source Code Pro"/>
                <a:cs typeface="Source Code Pro"/>
                <a:sym typeface="Source Code Pro"/>
              </a:rPr>
              <a:t>  "Status": "A"</a:t>
            </a:r>
            <a:endParaRPr sz="1700">
              <a:solidFill>
                <a:schemeClr val="lt1"/>
              </a:solidFill>
              <a:latin typeface="Source Code Pro"/>
              <a:ea typeface="Source Code Pro"/>
              <a:cs typeface="Source Code Pro"/>
              <a:sym typeface="Source Code Pro"/>
            </a:endParaRPr>
          </a:p>
          <a:p>
            <a:pPr indent="0" lvl="0" marL="0" rtl="0" algn="l">
              <a:lnSpc>
                <a:spcPct val="150000"/>
              </a:lnSpc>
              <a:spcBef>
                <a:spcPts val="0"/>
              </a:spcBef>
              <a:spcAft>
                <a:spcPts val="0"/>
              </a:spcAft>
              <a:buNone/>
            </a:pPr>
            <a:r>
              <a:rPr lang="en" sz="1700">
                <a:solidFill>
                  <a:schemeClr val="lt1"/>
                </a:solidFill>
                <a:latin typeface="Source Code Pro"/>
                <a:ea typeface="Source Code Pro"/>
                <a:cs typeface="Source Code Pro"/>
                <a:sym typeface="Source Code Pro"/>
              </a:rPr>
              <a:t>}</a:t>
            </a:r>
            <a:endParaRPr/>
          </a:p>
        </p:txBody>
      </p:sp>
      <p:sp>
        <p:nvSpPr>
          <p:cNvPr id="5219" name="Google Shape;5219;p362"/>
          <p:cNvSpPr txBox="1"/>
          <p:nvPr/>
        </p:nvSpPr>
        <p:spPr>
          <a:xfrm>
            <a:off x="1059850" y="1281650"/>
            <a:ext cx="53889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Two documents in the same collection but with different fields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3" name="Shape 5223"/>
        <p:cNvGrpSpPr/>
        <p:nvPr/>
      </p:nvGrpSpPr>
      <p:grpSpPr>
        <a:xfrm>
          <a:off x="0" y="0"/>
          <a:ext cx="0" cy="0"/>
          <a:chOff x="0" y="0"/>
          <a:chExt cx="0" cy="0"/>
        </a:xfrm>
      </p:grpSpPr>
      <p:sp>
        <p:nvSpPr>
          <p:cNvPr id="5224" name="Google Shape;5224;p363"/>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Collections and Schema Validation</a:t>
            </a:r>
            <a:endParaRPr/>
          </a:p>
        </p:txBody>
      </p:sp>
      <p:sp>
        <p:nvSpPr>
          <p:cNvPr id="5225" name="Google Shape;5225;p363"/>
          <p:cNvSpPr txBox="1"/>
          <p:nvPr>
            <p:ph idx="2" type="title"/>
          </p:nvPr>
        </p:nvSpPr>
        <p:spPr>
          <a:xfrm>
            <a:off x="622725" y="1458750"/>
            <a:ext cx="5411700" cy="2902500"/>
          </a:xfrm>
          <a:prstGeom prst="rect">
            <a:avLst/>
          </a:prstGeom>
        </p:spPr>
        <p:txBody>
          <a:bodyPr anchorCtr="0" anchor="t" bIns="0" lIns="0" spcFirstLastPara="1" rIns="0" wrap="square" tIns="0">
            <a:noAutofit/>
          </a:bodyPr>
          <a:lstStyle/>
          <a:p>
            <a:pPr indent="0" lvl="0" marL="0" rtl="0" algn="l">
              <a:lnSpc>
                <a:spcPct val="110000"/>
              </a:lnSpc>
              <a:spcBef>
                <a:spcPts val="1000"/>
              </a:spcBef>
              <a:spcAft>
                <a:spcPts val="0"/>
              </a:spcAft>
              <a:buNone/>
            </a:pPr>
            <a:r>
              <a:rPr lang="en">
                <a:solidFill>
                  <a:srgbClr val="1A1A1A"/>
                </a:solidFill>
              </a:rPr>
              <a:t>The document model used by MongoDB can enforce a schema if required, the recommended approach is to do so using JSON Schema. </a:t>
            </a:r>
            <a:endParaRPr>
              <a:solidFill>
                <a:srgbClr val="1A1A1A"/>
              </a:solidFill>
            </a:endParaRPr>
          </a:p>
          <a:p>
            <a:pPr indent="0" lvl="0" marL="0" rtl="0" algn="l">
              <a:lnSpc>
                <a:spcPct val="110000"/>
              </a:lnSpc>
              <a:spcBef>
                <a:spcPts val="1000"/>
              </a:spcBef>
              <a:spcAft>
                <a:spcPts val="0"/>
              </a:spcAft>
              <a:buNone/>
            </a:pPr>
            <a:r>
              <a:rPr lang="en">
                <a:solidFill>
                  <a:srgbClr val="1A1A1A"/>
                </a:solidFill>
                <a:latin typeface="Lexend Deca"/>
                <a:ea typeface="Lexend Deca"/>
                <a:cs typeface="Lexend Deca"/>
                <a:sym typeface="Lexend Deca"/>
              </a:rPr>
              <a:t>JSON Schema</a:t>
            </a:r>
            <a:endParaRPr>
              <a:solidFill>
                <a:srgbClr val="1A1A1A"/>
              </a:solidFill>
              <a:latin typeface="Lexend Deca"/>
              <a:ea typeface="Lexend Deca"/>
              <a:cs typeface="Lexend Deca"/>
              <a:sym typeface="Lexend Deca"/>
            </a:endParaRPr>
          </a:p>
          <a:p>
            <a:pPr indent="-317500" lvl="0" marL="457200" rtl="0" algn="l">
              <a:lnSpc>
                <a:spcPct val="150000"/>
              </a:lnSpc>
              <a:spcBef>
                <a:spcPts val="1000"/>
              </a:spcBef>
              <a:spcAft>
                <a:spcPts val="0"/>
              </a:spcAft>
              <a:buClr>
                <a:srgbClr val="1A1A1A"/>
              </a:buClr>
              <a:buSzPts val="1400"/>
              <a:buChar char="●"/>
            </a:pPr>
            <a:r>
              <a:rPr lang="en">
                <a:solidFill>
                  <a:srgbClr val="1A1A1A"/>
                </a:solidFill>
              </a:rPr>
              <a:t>Allows a prescribed document structure to be configured on a per collection basis.</a:t>
            </a:r>
            <a:endParaRPr>
              <a:solidFill>
                <a:srgbClr val="1A1A1A"/>
              </a:solidFill>
            </a:endParaRPr>
          </a:p>
          <a:p>
            <a:pPr indent="-317500" lvl="0" marL="457200" rtl="0" algn="l">
              <a:lnSpc>
                <a:spcPct val="150000"/>
              </a:lnSpc>
              <a:spcBef>
                <a:spcPts val="0"/>
              </a:spcBef>
              <a:spcAft>
                <a:spcPts val="0"/>
              </a:spcAft>
              <a:buClr>
                <a:srgbClr val="1A1A1A"/>
              </a:buClr>
              <a:buSzPts val="1400"/>
              <a:buChar char="●"/>
            </a:pPr>
            <a:r>
              <a:rPr lang="en">
                <a:solidFill>
                  <a:srgbClr val="1A1A1A"/>
                </a:solidFill>
              </a:rPr>
              <a:t>Can tune schema validation according to use case.</a:t>
            </a:r>
            <a:endParaRPr>
              <a:solidFill>
                <a:srgbClr val="1A1A1A"/>
              </a:solidFill>
            </a:endParaRPr>
          </a:p>
          <a:p>
            <a:pPr indent="-317500" lvl="0" marL="457200" rtl="0" algn="l">
              <a:lnSpc>
                <a:spcPct val="150000"/>
              </a:lnSpc>
              <a:spcBef>
                <a:spcPts val="0"/>
              </a:spcBef>
              <a:spcAft>
                <a:spcPts val="0"/>
              </a:spcAft>
              <a:buClr>
                <a:srgbClr val="1A1A1A"/>
              </a:buClr>
              <a:buSzPts val="1400"/>
              <a:buChar char="●"/>
            </a:pPr>
            <a:r>
              <a:rPr lang="en">
                <a:solidFill>
                  <a:srgbClr val="1A1A1A"/>
                </a:solidFill>
              </a:rPr>
              <a:t>Can be used by any query to inspect document structure and content.</a:t>
            </a:r>
            <a:endParaRPr>
              <a:solidFill>
                <a:srgbClr val="1A1A1A"/>
              </a:solidFill>
            </a:endParaRPr>
          </a:p>
          <a:p>
            <a:pPr indent="0" lvl="0" marL="0" rtl="0" algn="l">
              <a:lnSpc>
                <a:spcPct val="110000"/>
              </a:lnSpc>
              <a:spcBef>
                <a:spcPts val="0"/>
              </a:spcBef>
              <a:spcAft>
                <a:spcPts val="0"/>
              </a:spcAft>
              <a:buNone/>
            </a:pPr>
            <a:r>
              <a:t/>
            </a:r>
            <a:endParaRPr>
              <a:solidFill>
                <a:srgbClr val="1A1A1A"/>
              </a:solidFill>
              <a:latin typeface="Lexend Deca"/>
              <a:ea typeface="Lexend Deca"/>
              <a:cs typeface="Lexend Deca"/>
              <a:sym typeface="Lexend Deca"/>
            </a:endParaRPr>
          </a:p>
          <a:p>
            <a:pPr indent="0" lvl="0" marL="0" rtl="0" algn="l">
              <a:spcBef>
                <a:spcPts val="0"/>
              </a:spcBef>
              <a:spcAft>
                <a:spcPts val="0"/>
              </a:spcAft>
              <a:buNone/>
            </a:pPr>
            <a:r>
              <a:t/>
            </a:r>
            <a:endParaRPr>
              <a:solidFill>
                <a:srgbClr val="1A1A1A"/>
              </a:solidFill>
              <a:latin typeface="Lexend Deca"/>
              <a:ea typeface="Lexend Deca"/>
              <a:cs typeface="Lexend Deca"/>
              <a:sym typeface="Lexend Deca"/>
            </a:endParaRPr>
          </a:p>
        </p:txBody>
      </p:sp>
      <p:pic>
        <p:nvPicPr>
          <p:cNvPr id="5226" name="Google Shape;5226;p363"/>
          <p:cNvPicPr preferRelativeResize="0"/>
          <p:nvPr/>
        </p:nvPicPr>
        <p:blipFill>
          <a:blip r:embed="rId3">
            <a:alphaModFix/>
          </a:blip>
          <a:stretch>
            <a:fillRect/>
          </a:stretch>
        </p:blipFill>
        <p:spPr>
          <a:xfrm>
            <a:off x="6632063" y="1878563"/>
            <a:ext cx="1386374" cy="1386374"/>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7" name="Shape 4897"/>
        <p:cNvGrpSpPr/>
        <p:nvPr/>
      </p:nvGrpSpPr>
      <p:grpSpPr>
        <a:xfrm>
          <a:off x="0" y="0"/>
          <a:ext cx="0" cy="0"/>
          <a:chOff x="0" y="0"/>
          <a:chExt cx="0" cy="0"/>
        </a:xfrm>
      </p:grpSpPr>
      <p:sp>
        <p:nvSpPr>
          <p:cNvPr id="4898" name="Google Shape;4898;p337"/>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Overview of </a:t>
            </a:r>
            <a:r>
              <a:rPr lang="en"/>
              <a:t>Non-Relational Databases</a:t>
            </a:r>
            <a:endParaRPr sz="7400"/>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0" name="Shape 5230"/>
        <p:cNvGrpSpPr/>
        <p:nvPr/>
      </p:nvGrpSpPr>
      <p:grpSpPr>
        <a:xfrm>
          <a:off x="0" y="0"/>
          <a:ext cx="0" cy="0"/>
          <a:chOff x="0" y="0"/>
          <a:chExt cx="0" cy="0"/>
        </a:xfrm>
      </p:grpSpPr>
      <p:sp>
        <p:nvSpPr>
          <p:cNvPr id="5231" name="Google Shape;5231;p364"/>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Data Modeling  and MongoDB</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6" name="Shape 5236"/>
        <p:cNvGrpSpPr/>
        <p:nvPr/>
      </p:nvGrpSpPr>
      <p:grpSpPr>
        <a:xfrm>
          <a:off x="0" y="0"/>
          <a:ext cx="0" cy="0"/>
          <a:chOff x="0" y="0"/>
          <a:chExt cx="0" cy="0"/>
        </a:xfrm>
      </p:grpSpPr>
      <p:sp>
        <p:nvSpPr>
          <p:cNvPr id="5237" name="Google Shape;5237;p365"/>
          <p:cNvSpPr txBox="1"/>
          <p:nvPr>
            <p:ph idx="4294967295" type="title"/>
          </p:nvPr>
        </p:nvSpPr>
        <p:spPr>
          <a:xfrm>
            <a:off x="4958825" y="766875"/>
            <a:ext cx="3610200" cy="5634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Schema Design </a:t>
            </a:r>
            <a:endParaRPr>
              <a:latin typeface="Noto Serif JP"/>
              <a:ea typeface="Noto Serif JP"/>
              <a:cs typeface="Noto Serif JP"/>
              <a:sym typeface="Noto Serif JP"/>
            </a:endParaRPr>
          </a:p>
        </p:txBody>
      </p:sp>
      <p:sp>
        <p:nvSpPr>
          <p:cNvPr id="5238" name="Google Shape;5238;p365"/>
          <p:cNvSpPr txBox="1"/>
          <p:nvPr/>
        </p:nvSpPr>
        <p:spPr>
          <a:xfrm>
            <a:off x="516600" y="1739850"/>
            <a:ext cx="3716400" cy="1663800"/>
          </a:xfrm>
          <a:prstGeom prst="rect">
            <a:avLst/>
          </a:prstGeom>
          <a:noFill/>
          <a:ln>
            <a:noFill/>
          </a:ln>
        </p:spPr>
        <p:txBody>
          <a:bodyPr anchorCtr="0" anchor="t" bIns="91425" lIns="0" spcFirstLastPara="1" rIns="91425" wrap="square" tIns="91425">
            <a:noAutofit/>
          </a:bodyPr>
          <a:lstStyle/>
          <a:p>
            <a:pPr indent="0" lvl="0" marL="0" marR="0" rtl="0" algn="l">
              <a:lnSpc>
                <a:spcPct val="115000"/>
              </a:lnSpc>
              <a:spcBef>
                <a:spcPts val="1000"/>
              </a:spcBef>
              <a:spcAft>
                <a:spcPts val="0"/>
              </a:spcAft>
              <a:buNone/>
            </a:pPr>
            <a:r>
              <a:rPr lang="en" sz="2000">
                <a:solidFill>
                  <a:schemeClr val="lt1"/>
                </a:solidFill>
                <a:latin typeface="Lexend Deca Light"/>
                <a:ea typeface="Lexend Deca Light"/>
                <a:cs typeface="Lexend Deca Light"/>
                <a:sym typeface="Lexend Deca Light"/>
              </a:rPr>
              <a:t>The design comes from the needs of the application first. Therefore, the schema should evolve as the application changes.</a:t>
            </a:r>
            <a:endParaRPr sz="2000">
              <a:solidFill>
                <a:schemeClr val="lt1"/>
              </a:solidFill>
              <a:latin typeface="Lexend Deca Light"/>
              <a:ea typeface="Lexend Deca Light"/>
              <a:cs typeface="Lexend Deca Light"/>
              <a:sym typeface="Lexend Deca Light"/>
            </a:endParaRPr>
          </a:p>
          <a:p>
            <a:pPr indent="0" lvl="0" marL="0" marR="0" rtl="0" algn="l">
              <a:lnSpc>
                <a:spcPct val="115000"/>
              </a:lnSpc>
              <a:spcBef>
                <a:spcPts val="1000"/>
              </a:spcBef>
              <a:spcAft>
                <a:spcPts val="0"/>
              </a:spcAft>
              <a:buNone/>
            </a:pPr>
            <a:r>
              <a:t/>
            </a:r>
            <a:endParaRPr sz="2000">
              <a:solidFill>
                <a:schemeClr val="lt1"/>
              </a:solidFill>
              <a:latin typeface="Lexend Deca Light"/>
              <a:ea typeface="Lexend Deca Light"/>
              <a:cs typeface="Lexend Deca Light"/>
              <a:sym typeface="Lexend Deca Light"/>
            </a:endParaRPr>
          </a:p>
          <a:p>
            <a:pPr indent="0" lvl="0" marL="0" marR="0" rtl="0" algn="l">
              <a:lnSpc>
                <a:spcPct val="115000"/>
              </a:lnSpc>
              <a:spcBef>
                <a:spcPts val="1000"/>
              </a:spcBef>
              <a:spcAft>
                <a:spcPts val="1000"/>
              </a:spcAft>
              <a:buNone/>
            </a:pPr>
            <a:r>
              <a:t/>
            </a:r>
            <a:endParaRPr sz="2000">
              <a:solidFill>
                <a:schemeClr val="dk1"/>
              </a:solidFill>
              <a:latin typeface="Lexend Deca Light"/>
              <a:ea typeface="Lexend Deca Light"/>
              <a:cs typeface="Lexend Deca Light"/>
              <a:sym typeface="Lexend Deca Light"/>
            </a:endParaRPr>
          </a:p>
        </p:txBody>
      </p:sp>
      <p:pic>
        <p:nvPicPr>
          <p:cNvPr id="5239" name="Google Shape;5239;p365"/>
          <p:cNvPicPr preferRelativeResize="0"/>
          <p:nvPr/>
        </p:nvPicPr>
        <p:blipFill>
          <a:blip r:embed="rId3">
            <a:alphaModFix/>
          </a:blip>
          <a:stretch>
            <a:fillRect/>
          </a:stretch>
        </p:blipFill>
        <p:spPr>
          <a:xfrm>
            <a:off x="5008276" y="1780450"/>
            <a:ext cx="3177551" cy="2942175"/>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3" name="Shape 5243"/>
        <p:cNvGrpSpPr/>
        <p:nvPr/>
      </p:nvGrpSpPr>
      <p:grpSpPr>
        <a:xfrm>
          <a:off x="0" y="0"/>
          <a:ext cx="0" cy="0"/>
          <a:chOff x="0" y="0"/>
          <a:chExt cx="0" cy="0"/>
        </a:xfrm>
      </p:grpSpPr>
      <p:sp>
        <p:nvSpPr>
          <p:cNvPr id="5244" name="Google Shape;5244;p366"/>
          <p:cNvSpPr txBox="1"/>
          <p:nvPr>
            <p:ph type="title"/>
          </p:nvPr>
        </p:nvSpPr>
        <p:spPr>
          <a:xfrm>
            <a:off x="622725" y="638425"/>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2900"/>
              <a:t>Data Modeling and the Document Model</a:t>
            </a:r>
            <a:endParaRPr sz="2900"/>
          </a:p>
        </p:txBody>
      </p:sp>
      <p:sp>
        <p:nvSpPr>
          <p:cNvPr id="5245" name="Google Shape;5245;p366"/>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1600"/>
              <a:t>The core of data modeling in the document model is to understand what data is needed by your queries. Once that information is known, can you begin designing the schema.  </a:t>
            </a:r>
            <a:endParaRPr sz="1600"/>
          </a:p>
          <a:p>
            <a:pPr indent="0" lvl="0" marL="0" rtl="0" algn="l">
              <a:spcBef>
                <a:spcPts val="1500"/>
              </a:spcBef>
              <a:spcAft>
                <a:spcPts val="0"/>
              </a:spcAft>
              <a:buNone/>
            </a:pPr>
            <a:r>
              <a:t/>
            </a:r>
            <a:endParaRPr sz="1600"/>
          </a:p>
          <a:p>
            <a:pPr indent="0" lvl="0" marL="0" rtl="0" algn="l">
              <a:spcBef>
                <a:spcPts val="1500"/>
              </a:spcBef>
              <a:spcAft>
                <a:spcPts val="0"/>
              </a:spcAft>
              <a:buNone/>
            </a:pPr>
            <a:r>
              <a:t/>
            </a:r>
            <a:endParaRPr sz="1600"/>
          </a:p>
          <a:p>
            <a:pPr indent="0" lvl="0" marL="0" rtl="0" algn="l">
              <a:spcBef>
                <a:spcPts val="1500"/>
              </a:spcBef>
              <a:spcAft>
                <a:spcPts val="1500"/>
              </a:spcAft>
              <a:buNone/>
            </a:pPr>
            <a:r>
              <a:t/>
            </a:r>
            <a:endParaRPr/>
          </a:p>
        </p:txBody>
      </p:sp>
      <p:pic>
        <p:nvPicPr>
          <p:cNvPr id="5246" name="Google Shape;5246;p366"/>
          <p:cNvPicPr preferRelativeResize="0"/>
          <p:nvPr/>
        </p:nvPicPr>
        <p:blipFill>
          <a:blip r:embed="rId3">
            <a:alphaModFix/>
          </a:blip>
          <a:stretch>
            <a:fillRect/>
          </a:stretch>
        </p:blipFill>
        <p:spPr>
          <a:xfrm>
            <a:off x="2374812" y="2461524"/>
            <a:ext cx="4190875" cy="233772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50" name="Shape 5250"/>
        <p:cNvGrpSpPr/>
        <p:nvPr/>
      </p:nvGrpSpPr>
      <p:grpSpPr>
        <a:xfrm>
          <a:off x="0" y="0"/>
          <a:ext cx="0" cy="0"/>
          <a:chOff x="0" y="0"/>
          <a:chExt cx="0" cy="0"/>
        </a:xfrm>
      </p:grpSpPr>
      <p:sp>
        <p:nvSpPr>
          <p:cNvPr id="5251" name="Google Shape;5251;p367"/>
          <p:cNvSpPr txBox="1"/>
          <p:nvPr>
            <p:ph type="title"/>
          </p:nvPr>
        </p:nvSpPr>
        <p:spPr>
          <a:xfrm>
            <a:off x="797350" y="461825"/>
            <a:ext cx="55272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Data Modeling with MongoDB</a:t>
            </a:r>
            <a:endParaRPr>
              <a:latin typeface="Noto Serif JP"/>
              <a:ea typeface="Noto Serif JP"/>
              <a:cs typeface="Noto Serif JP"/>
              <a:sym typeface="Noto Serif JP"/>
            </a:endParaRPr>
          </a:p>
        </p:txBody>
      </p:sp>
      <p:grpSp>
        <p:nvGrpSpPr>
          <p:cNvPr id="5252" name="Google Shape;5252;p367"/>
          <p:cNvGrpSpPr/>
          <p:nvPr/>
        </p:nvGrpSpPr>
        <p:grpSpPr>
          <a:xfrm>
            <a:off x="797350" y="2063239"/>
            <a:ext cx="1828800" cy="1742068"/>
            <a:chOff x="4572000" y="2114564"/>
            <a:chExt cx="1828800" cy="1742068"/>
          </a:xfrm>
        </p:grpSpPr>
        <p:sp>
          <p:nvSpPr>
            <p:cNvPr id="5253" name="Google Shape;5253;p367"/>
            <p:cNvSpPr txBox="1"/>
            <p:nvPr/>
          </p:nvSpPr>
          <p:spPr>
            <a:xfrm>
              <a:off x="4572000" y="3456432"/>
              <a:ext cx="18288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500">
                  <a:solidFill>
                    <a:srgbClr val="1A1A1A"/>
                  </a:solidFill>
                  <a:latin typeface="Lexend Deca Medium"/>
                  <a:ea typeface="Lexend Deca Medium"/>
                  <a:cs typeface="Lexend Deca Medium"/>
                  <a:sym typeface="Lexend Deca Medium"/>
                </a:rPr>
                <a:t>Improve the Application</a:t>
              </a:r>
              <a:endParaRPr sz="1500">
                <a:solidFill>
                  <a:srgbClr val="1A1A1A"/>
                </a:solidFill>
                <a:latin typeface="Lexend Deca Medium"/>
                <a:ea typeface="Lexend Deca Medium"/>
                <a:cs typeface="Lexend Deca Medium"/>
                <a:sym typeface="Lexend Deca Medium"/>
              </a:endParaRPr>
            </a:p>
          </p:txBody>
        </p:sp>
        <p:pic>
          <p:nvPicPr>
            <p:cNvPr id="5254" name="Google Shape;5254;p367"/>
            <p:cNvPicPr preferRelativeResize="0"/>
            <p:nvPr/>
          </p:nvPicPr>
          <p:blipFill>
            <a:blip r:embed="rId3">
              <a:alphaModFix/>
            </a:blip>
            <a:stretch>
              <a:fillRect/>
            </a:stretch>
          </p:blipFill>
          <p:spPr>
            <a:xfrm>
              <a:off x="4982300" y="2114564"/>
              <a:ext cx="1008200" cy="1008171"/>
            </a:xfrm>
            <a:prstGeom prst="rect">
              <a:avLst/>
            </a:prstGeom>
            <a:noFill/>
            <a:ln>
              <a:noFill/>
            </a:ln>
          </p:spPr>
        </p:pic>
      </p:grpSp>
      <p:grpSp>
        <p:nvGrpSpPr>
          <p:cNvPr id="5255" name="Google Shape;5255;p367"/>
          <p:cNvGrpSpPr/>
          <p:nvPr/>
        </p:nvGrpSpPr>
        <p:grpSpPr>
          <a:xfrm>
            <a:off x="2626150" y="2128426"/>
            <a:ext cx="1828800" cy="1676881"/>
            <a:chOff x="6400800" y="2179751"/>
            <a:chExt cx="1828800" cy="1676881"/>
          </a:xfrm>
        </p:grpSpPr>
        <p:sp>
          <p:nvSpPr>
            <p:cNvPr id="5256" name="Google Shape;5256;p367"/>
            <p:cNvSpPr txBox="1"/>
            <p:nvPr/>
          </p:nvSpPr>
          <p:spPr>
            <a:xfrm>
              <a:off x="6400800" y="3456432"/>
              <a:ext cx="18288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500">
                  <a:solidFill>
                    <a:srgbClr val="1A1A1A"/>
                  </a:solidFill>
                  <a:latin typeface="Lexend Deca Medium"/>
                  <a:ea typeface="Lexend Deca Medium"/>
                  <a:cs typeface="Lexend Deca Medium"/>
                  <a:sym typeface="Lexend Deca Medium"/>
                </a:rPr>
                <a:t>Improve the Data Model/Schema</a:t>
              </a:r>
              <a:endParaRPr sz="1500">
                <a:solidFill>
                  <a:srgbClr val="1A1A1A"/>
                </a:solidFill>
                <a:latin typeface="Lexend Deca Medium"/>
                <a:ea typeface="Lexend Deca Medium"/>
                <a:cs typeface="Lexend Deca Medium"/>
                <a:sym typeface="Lexend Deca Medium"/>
              </a:endParaRPr>
            </a:p>
          </p:txBody>
        </p:sp>
        <p:pic>
          <p:nvPicPr>
            <p:cNvPr id="5257" name="Google Shape;5257;p367"/>
            <p:cNvPicPr preferRelativeResize="0"/>
            <p:nvPr/>
          </p:nvPicPr>
          <p:blipFill>
            <a:blip r:embed="rId4">
              <a:alphaModFix/>
            </a:blip>
            <a:stretch>
              <a:fillRect/>
            </a:stretch>
          </p:blipFill>
          <p:spPr>
            <a:xfrm>
              <a:off x="6811124" y="2179751"/>
              <a:ext cx="942975" cy="942975"/>
            </a:xfrm>
            <a:prstGeom prst="rect">
              <a:avLst/>
            </a:prstGeom>
            <a:noFill/>
            <a:ln>
              <a:noFill/>
            </a:ln>
          </p:spPr>
        </p:pic>
      </p:grpSp>
      <p:cxnSp>
        <p:nvCxnSpPr>
          <p:cNvPr id="5258" name="Google Shape;5258;p367"/>
          <p:cNvCxnSpPr>
            <a:stCxn id="5257" idx="2"/>
            <a:endCxn id="5254" idx="2"/>
          </p:cNvCxnSpPr>
          <p:nvPr/>
        </p:nvCxnSpPr>
        <p:spPr>
          <a:xfrm rot="5400000">
            <a:off x="2609612" y="2173651"/>
            <a:ext cx="600" cy="1796100"/>
          </a:xfrm>
          <a:prstGeom prst="bentConnector3">
            <a:avLst>
              <a:gd fmla="val 39689026" name="adj1"/>
            </a:avLst>
          </a:prstGeom>
          <a:noFill/>
          <a:ln cap="flat" cmpd="sng" w="9525">
            <a:solidFill>
              <a:srgbClr val="00ED64"/>
            </a:solidFill>
            <a:prstDash val="solid"/>
            <a:round/>
            <a:headEnd len="med" w="med" type="none"/>
            <a:tailEnd len="med" w="med" type="triangle"/>
          </a:ln>
        </p:spPr>
      </p:cxnSp>
      <p:cxnSp>
        <p:nvCxnSpPr>
          <p:cNvPr id="5259" name="Google Shape;5259;p367"/>
          <p:cNvCxnSpPr>
            <a:stCxn id="5254" idx="0"/>
            <a:endCxn id="5257" idx="0"/>
          </p:cNvCxnSpPr>
          <p:nvPr/>
        </p:nvCxnSpPr>
        <p:spPr>
          <a:xfrm flipH="1" rot="-5400000">
            <a:off x="2577250" y="1197739"/>
            <a:ext cx="65100" cy="1796100"/>
          </a:xfrm>
          <a:prstGeom prst="bentConnector3">
            <a:avLst>
              <a:gd fmla="val -365783" name="adj1"/>
            </a:avLst>
          </a:prstGeom>
          <a:noFill/>
          <a:ln cap="flat" cmpd="sng" w="9525">
            <a:solidFill>
              <a:srgbClr val="00ED64"/>
            </a:solidFill>
            <a:prstDash val="solid"/>
            <a:round/>
            <a:headEnd len="med" w="med" type="none"/>
            <a:tailEnd len="med" w="med" type="triangle"/>
          </a:ln>
        </p:spPr>
      </p:cxnSp>
      <p:sp>
        <p:nvSpPr>
          <p:cNvPr id="5260" name="Google Shape;5260;p367"/>
          <p:cNvSpPr txBox="1"/>
          <p:nvPr/>
        </p:nvSpPr>
        <p:spPr>
          <a:xfrm>
            <a:off x="5008575" y="1484824"/>
            <a:ext cx="3810900" cy="2898900"/>
          </a:xfrm>
          <a:prstGeom prst="rect">
            <a:avLst/>
          </a:prstGeom>
          <a:noFill/>
          <a:ln>
            <a:noFill/>
          </a:ln>
        </p:spPr>
        <p:txBody>
          <a:bodyPr anchorCtr="0" anchor="ctr" bIns="0" lIns="0" spcFirstLastPara="1" rIns="0" wrap="square" tIns="0">
            <a:noAutofit/>
          </a:bodyPr>
          <a:lstStyle/>
          <a:p>
            <a:pPr indent="0" lvl="0" marL="0" rtl="0" algn="ctr">
              <a:lnSpc>
                <a:spcPct val="110000"/>
              </a:lnSpc>
              <a:spcBef>
                <a:spcPts val="0"/>
              </a:spcBef>
              <a:spcAft>
                <a:spcPts val="0"/>
              </a:spcAft>
              <a:buNone/>
            </a:pPr>
            <a:r>
              <a:rPr lang="en" sz="1800">
                <a:solidFill>
                  <a:schemeClr val="dk1"/>
                </a:solidFill>
                <a:latin typeface="Lexend Deca Light"/>
                <a:ea typeface="Lexend Deca Light"/>
                <a:cs typeface="Lexend Deca Light"/>
                <a:sym typeface="Lexend Deca Light"/>
              </a:rPr>
              <a:t>Several design possibilities</a:t>
            </a:r>
            <a:endParaRPr sz="1800">
              <a:solidFill>
                <a:schemeClr val="dk1"/>
              </a:solidFill>
              <a:latin typeface="Lexend Deca Light"/>
              <a:ea typeface="Lexend Deca Light"/>
              <a:cs typeface="Lexend Deca Light"/>
              <a:sym typeface="Lexend Deca Light"/>
            </a:endParaRPr>
          </a:p>
          <a:p>
            <a:pPr indent="0" lvl="0" marL="0" rtl="0" algn="ctr">
              <a:lnSpc>
                <a:spcPct val="110000"/>
              </a:lnSpc>
              <a:spcBef>
                <a:spcPts val="1500"/>
              </a:spcBef>
              <a:spcAft>
                <a:spcPts val="0"/>
              </a:spcAft>
              <a:buNone/>
            </a:pPr>
            <a:r>
              <a:rPr lang="en" sz="1800">
                <a:solidFill>
                  <a:schemeClr val="dk1"/>
                </a:solidFill>
                <a:latin typeface="Lexend Deca Light"/>
                <a:ea typeface="Lexend Deca Light"/>
                <a:cs typeface="Lexend Deca Light"/>
                <a:sym typeface="Lexend Deca Light"/>
              </a:rPr>
              <a:t>Design for the usage pattern</a:t>
            </a:r>
            <a:endParaRPr sz="1800">
              <a:solidFill>
                <a:schemeClr val="dk1"/>
              </a:solidFill>
              <a:latin typeface="Lexend Deca Light"/>
              <a:ea typeface="Lexend Deca Light"/>
              <a:cs typeface="Lexend Deca Light"/>
              <a:sym typeface="Lexend Deca Light"/>
            </a:endParaRPr>
          </a:p>
          <a:p>
            <a:pPr indent="0" lvl="0" marL="0" rtl="0" algn="ctr">
              <a:lnSpc>
                <a:spcPct val="110000"/>
              </a:lnSpc>
              <a:spcBef>
                <a:spcPts val="1500"/>
              </a:spcBef>
              <a:spcAft>
                <a:spcPts val="0"/>
              </a:spcAft>
              <a:buNone/>
            </a:pPr>
            <a:r>
              <a:rPr lang="en" sz="1800">
                <a:solidFill>
                  <a:schemeClr val="dk1"/>
                </a:solidFill>
                <a:latin typeface="Lexend Deca Light"/>
                <a:ea typeface="Lexend Deca Light"/>
                <a:cs typeface="Lexend Deca Light"/>
                <a:sym typeface="Lexend Deca Light"/>
              </a:rPr>
              <a:t>Evolving the schema is easy</a:t>
            </a:r>
            <a:endParaRPr sz="1800">
              <a:solidFill>
                <a:schemeClr val="dk1"/>
              </a:solidFill>
              <a:latin typeface="Lexend Deca Light"/>
              <a:ea typeface="Lexend Deca Light"/>
              <a:cs typeface="Lexend Deca Light"/>
              <a:sym typeface="Lexend Deca Light"/>
            </a:endParaRPr>
          </a:p>
          <a:p>
            <a:pPr indent="0" lvl="0" marL="0" rtl="0" algn="ctr">
              <a:lnSpc>
                <a:spcPct val="110000"/>
              </a:lnSpc>
              <a:spcBef>
                <a:spcPts val="1500"/>
              </a:spcBef>
              <a:spcAft>
                <a:spcPts val="1500"/>
              </a:spcAft>
              <a:buNone/>
            </a:pPr>
            <a:r>
              <a:rPr lang="en" sz="1800">
                <a:solidFill>
                  <a:schemeClr val="dk1"/>
                </a:solidFill>
                <a:latin typeface="Lexend Deca Light"/>
                <a:ea typeface="Lexend Deca Light"/>
                <a:cs typeface="Lexend Deca Light"/>
                <a:sym typeface="Lexend Deca Light"/>
              </a:rPr>
              <a:t>No migrations or downtime required for a new version of the schema</a:t>
            </a:r>
            <a:endParaRPr sz="2400">
              <a:solidFill>
                <a:srgbClr val="F5F6F7"/>
              </a:solidFill>
              <a:latin typeface="Lexend Deca Light"/>
              <a:ea typeface="Lexend Deca Light"/>
              <a:cs typeface="Lexend Deca Light"/>
              <a:sym typeface="Lexend Deca Light"/>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65" name="Shape 5265"/>
        <p:cNvGrpSpPr/>
        <p:nvPr/>
      </p:nvGrpSpPr>
      <p:grpSpPr>
        <a:xfrm>
          <a:off x="0" y="0"/>
          <a:ext cx="0" cy="0"/>
          <a:chOff x="0" y="0"/>
          <a:chExt cx="0" cy="0"/>
        </a:xfrm>
      </p:grpSpPr>
      <p:sp>
        <p:nvSpPr>
          <p:cNvPr id="5266" name="Google Shape;5266;p368"/>
          <p:cNvSpPr txBox="1"/>
          <p:nvPr>
            <p:ph type="title"/>
          </p:nvPr>
        </p:nvSpPr>
        <p:spPr>
          <a:xfrm>
            <a:off x="622725" y="615750"/>
            <a:ext cx="7457700" cy="4617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Schema Design: Considerations</a:t>
            </a:r>
            <a:endParaRPr>
              <a:latin typeface="Noto Serif JP"/>
              <a:ea typeface="Noto Serif JP"/>
              <a:cs typeface="Noto Serif JP"/>
              <a:sym typeface="Noto Serif JP"/>
            </a:endParaRPr>
          </a:p>
        </p:txBody>
      </p:sp>
      <p:sp>
        <p:nvSpPr>
          <p:cNvPr id="5267" name="Google Shape;5267;p368"/>
          <p:cNvSpPr txBox="1"/>
          <p:nvPr/>
        </p:nvSpPr>
        <p:spPr>
          <a:xfrm>
            <a:off x="622725" y="1276100"/>
            <a:ext cx="7771800" cy="3630000"/>
          </a:xfrm>
          <a:prstGeom prst="rect">
            <a:avLst/>
          </a:prstGeom>
          <a:noFill/>
          <a:ln>
            <a:noFill/>
          </a:ln>
        </p:spPr>
        <p:txBody>
          <a:bodyPr anchorCtr="0" anchor="t" bIns="91425" lIns="0" spcFirstLastPara="1" rIns="91425" wrap="square" tIns="91425">
            <a:noAutofit/>
          </a:bodyPr>
          <a:lstStyle/>
          <a:p>
            <a:pPr indent="0" lvl="0" marL="0" marR="0" rtl="0" algn="l">
              <a:lnSpc>
                <a:spcPct val="115000"/>
              </a:lnSpc>
              <a:spcBef>
                <a:spcPts val="1000"/>
              </a:spcBef>
              <a:spcAft>
                <a:spcPts val="0"/>
              </a:spcAft>
              <a:buNone/>
            </a:pPr>
            <a:r>
              <a:rPr lang="en" sz="2000">
                <a:solidFill>
                  <a:schemeClr val="dk1"/>
                </a:solidFill>
                <a:latin typeface="Lexend Deca Light"/>
                <a:ea typeface="Lexend Deca Light"/>
                <a:cs typeface="Lexend Deca Light"/>
                <a:sym typeface="Lexend Deca Light"/>
              </a:rPr>
              <a:t>Your queries and the specific data your application requires.</a:t>
            </a:r>
            <a:endParaRPr sz="2000">
              <a:solidFill>
                <a:schemeClr val="dk1"/>
              </a:solidFill>
              <a:latin typeface="Lexend Deca Light"/>
              <a:ea typeface="Lexend Deca Light"/>
              <a:cs typeface="Lexend Deca Light"/>
              <a:sym typeface="Lexend Deca Light"/>
            </a:endParaRPr>
          </a:p>
          <a:p>
            <a:pPr indent="0" lvl="0" marL="0" marR="0" rtl="0" algn="l">
              <a:lnSpc>
                <a:spcPct val="115000"/>
              </a:lnSpc>
              <a:spcBef>
                <a:spcPts val="1000"/>
              </a:spcBef>
              <a:spcAft>
                <a:spcPts val="0"/>
              </a:spcAft>
              <a:buNone/>
            </a:pPr>
            <a:r>
              <a:rPr lang="en" sz="2000">
                <a:solidFill>
                  <a:schemeClr val="dk1"/>
                </a:solidFill>
                <a:latin typeface="Lexend Deca Light"/>
                <a:ea typeface="Lexend Deca Light"/>
                <a:cs typeface="Lexend Deca Light"/>
                <a:sym typeface="Lexend Deca Light"/>
              </a:rPr>
              <a:t>How your application reads the data (</a:t>
            </a:r>
            <a:r>
              <a:rPr lang="en" sz="2000">
                <a:solidFill>
                  <a:schemeClr val="dk1"/>
                </a:solidFill>
                <a:latin typeface="Lexend Deca"/>
                <a:ea typeface="Lexend Deca"/>
                <a:cs typeface="Lexend Deca"/>
                <a:sym typeface="Lexend Deca"/>
              </a:rPr>
              <a:t>read</a:t>
            </a:r>
            <a:r>
              <a:rPr lang="en" sz="2000">
                <a:solidFill>
                  <a:schemeClr val="dk1"/>
                </a:solidFill>
                <a:latin typeface="Lexend Deca Light"/>
                <a:ea typeface="Lexend Deca Light"/>
                <a:cs typeface="Lexend Deca Light"/>
                <a:sym typeface="Lexend Deca Light"/>
              </a:rPr>
              <a:t> patterns).</a:t>
            </a:r>
            <a:endParaRPr sz="2000">
              <a:solidFill>
                <a:schemeClr val="dk1"/>
              </a:solidFill>
              <a:latin typeface="Lexend Deca Light"/>
              <a:ea typeface="Lexend Deca Light"/>
              <a:cs typeface="Lexend Deca Light"/>
              <a:sym typeface="Lexend Deca Light"/>
            </a:endParaRPr>
          </a:p>
          <a:p>
            <a:pPr indent="0" lvl="0" marL="0" marR="0" rtl="0" algn="l">
              <a:lnSpc>
                <a:spcPct val="115000"/>
              </a:lnSpc>
              <a:spcBef>
                <a:spcPts val="1000"/>
              </a:spcBef>
              <a:spcAft>
                <a:spcPts val="0"/>
              </a:spcAft>
              <a:buNone/>
            </a:pPr>
            <a:r>
              <a:rPr lang="en" sz="2000">
                <a:solidFill>
                  <a:schemeClr val="dk1"/>
                </a:solidFill>
                <a:latin typeface="Lexend Deca Light"/>
                <a:ea typeface="Lexend Deca Light"/>
                <a:cs typeface="Lexend Deca Light"/>
                <a:sym typeface="Lexend Deca Light"/>
              </a:rPr>
              <a:t>How your application writes the data (</a:t>
            </a:r>
            <a:r>
              <a:rPr lang="en" sz="2000">
                <a:solidFill>
                  <a:schemeClr val="dk1"/>
                </a:solidFill>
                <a:latin typeface="Lexend Deca"/>
                <a:ea typeface="Lexend Deca"/>
                <a:cs typeface="Lexend Deca"/>
                <a:sym typeface="Lexend Deca"/>
              </a:rPr>
              <a:t>write</a:t>
            </a:r>
            <a:r>
              <a:rPr lang="en" sz="2000">
                <a:solidFill>
                  <a:schemeClr val="dk1"/>
                </a:solidFill>
                <a:latin typeface="Lexend Deca Light"/>
                <a:ea typeface="Lexend Deca Light"/>
                <a:cs typeface="Lexend Deca Light"/>
                <a:sym typeface="Lexend Deca Light"/>
              </a:rPr>
              <a:t> patterns).</a:t>
            </a:r>
            <a:endParaRPr sz="2000">
              <a:solidFill>
                <a:schemeClr val="dk1"/>
              </a:solidFill>
              <a:latin typeface="Lexend Deca Light"/>
              <a:ea typeface="Lexend Deca Light"/>
              <a:cs typeface="Lexend Deca Light"/>
              <a:sym typeface="Lexend Deca Light"/>
            </a:endParaRPr>
          </a:p>
          <a:p>
            <a:pPr indent="0" lvl="0" marL="0" marR="0" rtl="0" algn="l">
              <a:lnSpc>
                <a:spcPct val="115000"/>
              </a:lnSpc>
              <a:spcBef>
                <a:spcPts val="1000"/>
              </a:spcBef>
              <a:spcAft>
                <a:spcPts val="1000"/>
              </a:spcAft>
              <a:buNone/>
            </a:pPr>
            <a:r>
              <a:rPr lang="en" sz="2000">
                <a:solidFill>
                  <a:schemeClr val="dk1"/>
                </a:solidFill>
                <a:latin typeface="Lexend Deca Light"/>
                <a:ea typeface="Lexend Deca Light"/>
                <a:cs typeface="Lexend Deca Light"/>
                <a:sym typeface="Lexend Deca Light"/>
              </a:rPr>
              <a:t>What are the relationships between your data (</a:t>
            </a:r>
            <a:r>
              <a:rPr lang="en" sz="2000">
                <a:solidFill>
                  <a:schemeClr val="dk1"/>
                </a:solidFill>
                <a:latin typeface="Lexend Deca"/>
                <a:ea typeface="Lexend Deca"/>
                <a:cs typeface="Lexend Deca"/>
                <a:sym typeface="Lexend Deca"/>
              </a:rPr>
              <a:t>linked</a:t>
            </a:r>
            <a:r>
              <a:rPr lang="en" sz="2000">
                <a:solidFill>
                  <a:schemeClr val="dk1"/>
                </a:solidFill>
                <a:latin typeface="Lexend Deca Light"/>
                <a:ea typeface="Lexend Deca Light"/>
                <a:cs typeface="Lexend Deca Light"/>
                <a:sym typeface="Lexend Deca Light"/>
              </a:rPr>
              <a:t> or </a:t>
            </a:r>
            <a:r>
              <a:rPr lang="en" sz="2000">
                <a:solidFill>
                  <a:schemeClr val="dk1"/>
                </a:solidFill>
                <a:latin typeface="Lexend Deca Medium"/>
                <a:ea typeface="Lexend Deca Medium"/>
                <a:cs typeface="Lexend Deca Medium"/>
                <a:sym typeface="Lexend Deca Medium"/>
              </a:rPr>
              <a:t>embedded</a:t>
            </a:r>
            <a:r>
              <a:rPr lang="en" sz="2000">
                <a:solidFill>
                  <a:schemeClr val="dk1"/>
                </a:solidFill>
                <a:latin typeface="Lexend Deca Light"/>
                <a:ea typeface="Lexend Deca Light"/>
                <a:cs typeface="Lexend Deca Light"/>
                <a:sym typeface="Lexend Deca Light"/>
              </a:rPr>
              <a:t>).</a:t>
            </a:r>
            <a:endParaRPr sz="2000">
              <a:solidFill>
                <a:schemeClr val="dk1"/>
              </a:solidFill>
              <a:latin typeface="Lexend Deca Light"/>
              <a:ea typeface="Lexend Deca Light"/>
              <a:cs typeface="Lexend Deca Light"/>
              <a:sym typeface="Lexend Deca Light"/>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2" name="Shape 5272"/>
        <p:cNvGrpSpPr/>
        <p:nvPr/>
      </p:nvGrpSpPr>
      <p:grpSpPr>
        <a:xfrm>
          <a:off x="0" y="0"/>
          <a:ext cx="0" cy="0"/>
          <a:chOff x="0" y="0"/>
          <a:chExt cx="0" cy="0"/>
        </a:xfrm>
      </p:grpSpPr>
      <p:sp>
        <p:nvSpPr>
          <p:cNvPr id="5273" name="Google Shape;5273;p369"/>
          <p:cNvSpPr txBox="1"/>
          <p:nvPr>
            <p:ph type="title"/>
          </p:nvPr>
        </p:nvSpPr>
        <p:spPr>
          <a:xfrm>
            <a:off x="622300" y="385100"/>
            <a:ext cx="7457700" cy="4617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Schema Design - Link or Embed?</a:t>
            </a:r>
            <a:endParaRPr>
              <a:latin typeface="Noto Serif JP"/>
              <a:ea typeface="Noto Serif JP"/>
              <a:cs typeface="Noto Serif JP"/>
              <a:sym typeface="Noto Serif JP"/>
            </a:endParaRPr>
          </a:p>
        </p:txBody>
      </p:sp>
      <p:sp>
        <p:nvSpPr>
          <p:cNvPr id="5274" name="Google Shape;5274;p369"/>
          <p:cNvSpPr txBox="1"/>
          <p:nvPr/>
        </p:nvSpPr>
        <p:spPr>
          <a:xfrm>
            <a:off x="622300" y="927188"/>
            <a:ext cx="7757700" cy="3540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000"/>
              </a:spcBef>
              <a:spcAft>
                <a:spcPts val="1000"/>
              </a:spcAft>
              <a:buNone/>
            </a:pPr>
            <a:r>
              <a:rPr lang="en" sz="1100">
                <a:solidFill>
                  <a:schemeClr val="dk1"/>
                </a:solidFill>
                <a:highlight>
                  <a:srgbClr val="FFFFFF"/>
                </a:highlight>
                <a:latin typeface="Lexend Deca Light"/>
                <a:ea typeface="Lexend Deca Light"/>
                <a:cs typeface="Lexend Deca Light"/>
                <a:sym typeface="Lexend Deca Light"/>
              </a:rPr>
              <a:t>Embedded vs Linked relationship in the Post-Comment example</a:t>
            </a:r>
            <a:endParaRPr sz="1100">
              <a:solidFill>
                <a:schemeClr val="dk1"/>
              </a:solidFill>
              <a:latin typeface="Lexend Deca Light"/>
              <a:ea typeface="Lexend Deca Light"/>
              <a:cs typeface="Lexend Deca Light"/>
              <a:sym typeface="Lexend Deca Light"/>
            </a:endParaRPr>
          </a:p>
        </p:txBody>
      </p:sp>
      <p:sp>
        <p:nvSpPr>
          <p:cNvPr id="5275" name="Google Shape;5275;p369"/>
          <p:cNvSpPr/>
          <p:nvPr/>
        </p:nvSpPr>
        <p:spPr>
          <a:xfrm>
            <a:off x="1551825" y="1770250"/>
            <a:ext cx="1665000" cy="284100"/>
          </a:xfrm>
          <a:prstGeom prst="rect">
            <a:avLst/>
          </a:prstGeom>
          <a:noFill/>
          <a:ln cap="flat" cmpd="sng" w="19050">
            <a:solidFill>
              <a:srgbClr val="B3BBC1"/>
            </a:solidFill>
            <a:prstDash val="solid"/>
            <a:round/>
            <a:headEnd len="sm" w="sm" type="none"/>
            <a:tailEnd len="sm" w="sm" type="none"/>
          </a:ln>
        </p:spPr>
        <p:txBody>
          <a:bodyPr anchorCtr="0" anchor="ctr" bIns="91425" lIns="192000" spcFirstLastPara="1" rIns="91425" wrap="square" tIns="91425">
            <a:noAutofit/>
          </a:bodyPr>
          <a:lstStyle/>
          <a:p>
            <a:pPr indent="0" lvl="0" marL="0" rtl="0" algn="l">
              <a:spcBef>
                <a:spcPts val="0"/>
              </a:spcBef>
              <a:spcAft>
                <a:spcPts val="0"/>
              </a:spcAft>
              <a:buNone/>
            </a:pPr>
            <a:r>
              <a:rPr lang="en" sz="1200">
                <a:solidFill>
                  <a:srgbClr val="1A1A1A"/>
                </a:solidFill>
                <a:latin typeface="Lexend Deca Medium"/>
                <a:ea typeface="Lexend Deca Medium"/>
                <a:cs typeface="Lexend Deca Medium"/>
                <a:sym typeface="Lexend Deca Medium"/>
              </a:rPr>
              <a:t>blog post</a:t>
            </a:r>
            <a:endParaRPr sz="1200">
              <a:solidFill>
                <a:srgbClr val="1A1A1A"/>
              </a:solidFill>
              <a:latin typeface="Lexend Deca Medium"/>
              <a:ea typeface="Lexend Deca Medium"/>
              <a:cs typeface="Lexend Deca Medium"/>
              <a:sym typeface="Lexend Deca Medium"/>
            </a:endParaRPr>
          </a:p>
        </p:txBody>
      </p:sp>
      <p:sp>
        <p:nvSpPr>
          <p:cNvPr id="5276" name="Google Shape;5276;p369"/>
          <p:cNvSpPr/>
          <p:nvPr/>
        </p:nvSpPr>
        <p:spPr>
          <a:xfrm>
            <a:off x="1551825" y="2054400"/>
            <a:ext cx="1665000" cy="2964000"/>
          </a:xfrm>
          <a:prstGeom prst="rect">
            <a:avLst/>
          </a:prstGeom>
          <a:noFill/>
          <a:ln cap="flat" cmpd="sng" w="19050">
            <a:solidFill>
              <a:srgbClr val="B3BBC1"/>
            </a:solidFill>
            <a:prstDash val="solid"/>
            <a:round/>
            <a:headEnd len="sm" w="sm" type="none"/>
            <a:tailEnd len="sm" w="sm" type="none"/>
          </a:ln>
        </p:spPr>
        <p:txBody>
          <a:bodyPr anchorCtr="0" anchor="t" bIns="91425" lIns="192000" spcFirstLastPara="1" rIns="91425" wrap="square" tIns="137150">
            <a:noAutofit/>
          </a:bodyPr>
          <a:lstStyle/>
          <a:p>
            <a:pPr indent="0" lvl="0" marL="0" rtl="0" algn="l">
              <a:spcBef>
                <a:spcPts val="0"/>
              </a:spcBef>
              <a:spcAft>
                <a:spcPts val="0"/>
              </a:spcAft>
              <a:buNone/>
            </a:pPr>
            <a:r>
              <a:rPr lang="en" sz="1100">
                <a:solidFill>
                  <a:srgbClr val="1A1A1A"/>
                </a:solidFill>
                <a:highlight>
                  <a:schemeClr val="dk2"/>
                </a:highlight>
                <a:latin typeface="Lexend Deca Medium"/>
                <a:ea typeface="Lexend Deca Medium"/>
                <a:cs typeface="Lexend Deca Medium"/>
                <a:sym typeface="Lexend Deca Medium"/>
              </a:rPr>
              <a:t>_id: 123d456</a:t>
            </a:r>
            <a:endParaRPr sz="1100">
              <a:solidFill>
                <a:srgbClr val="1A1A1A"/>
              </a:solidFill>
              <a:highlight>
                <a:schemeClr val="dk2"/>
              </a:highlight>
              <a:latin typeface="Lexend Deca Medium"/>
              <a:ea typeface="Lexend Deca Medium"/>
              <a:cs typeface="Lexend Deca Medium"/>
              <a:sym typeface="Lexend Deca Medium"/>
            </a:endParaRPr>
          </a:p>
          <a:p>
            <a:pPr indent="0" lvl="0" marL="0" rtl="0" algn="l">
              <a:spcBef>
                <a:spcPts val="0"/>
              </a:spcBef>
              <a:spcAft>
                <a:spcPts val="0"/>
              </a:spcAft>
              <a:buNone/>
            </a:pPr>
            <a:r>
              <a:rPr lang="en" sz="1100">
                <a:solidFill>
                  <a:srgbClr val="1A1A1A"/>
                </a:solidFill>
                <a:latin typeface="Lexend Deca Medium"/>
                <a:ea typeface="Lexend Deca Medium"/>
                <a:cs typeface="Lexend Deca Medium"/>
                <a:sym typeface="Lexend Deca Medium"/>
              </a:rPr>
              <a:t>text: “This is my post”</a:t>
            </a:r>
            <a:endParaRPr sz="1100">
              <a:solidFill>
                <a:srgbClr val="1A1A1A"/>
              </a:solidFill>
              <a:latin typeface="Lexend Deca Medium"/>
              <a:ea typeface="Lexend Deca Medium"/>
              <a:cs typeface="Lexend Deca Medium"/>
              <a:sym typeface="Lexend Deca Medium"/>
            </a:endParaRPr>
          </a:p>
        </p:txBody>
      </p:sp>
      <p:sp>
        <p:nvSpPr>
          <p:cNvPr id="5277" name="Google Shape;5277;p369"/>
          <p:cNvSpPr/>
          <p:nvPr/>
        </p:nvSpPr>
        <p:spPr>
          <a:xfrm>
            <a:off x="1699400" y="2752050"/>
            <a:ext cx="1358400" cy="2841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100">
                <a:solidFill>
                  <a:srgbClr val="1A1A1A"/>
                </a:solidFill>
                <a:latin typeface="Lexend Deca Medium"/>
                <a:ea typeface="Lexend Deca Medium"/>
                <a:cs typeface="Lexend Deca Medium"/>
                <a:sym typeface="Lexend Deca Medium"/>
              </a:rPr>
              <a:t>comments</a:t>
            </a:r>
            <a:endParaRPr sz="1100">
              <a:solidFill>
                <a:srgbClr val="13AA52"/>
              </a:solidFill>
              <a:latin typeface="Lexend Deca Medium"/>
              <a:ea typeface="Lexend Deca Medium"/>
              <a:cs typeface="Lexend Deca Medium"/>
              <a:sym typeface="Lexend Deca Medium"/>
            </a:endParaRPr>
          </a:p>
        </p:txBody>
      </p:sp>
      <p:sp>
        <p:nvSpPr>
          <p:cNvPr id="5278" name="Google Shape;5278;p369"/>
          <p:cNvSpPr/>
          <p:nvPr/>
        </p:nvSpPr>
        <p:spPr>
          <a:xfrm>
            <a:off x="1699350" y="3036150"/>
            <a:ext cx="1358400" cy="18486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A1A1A"/>
                </a:solidFill>
                <a:latin typeface="Lexend Deca Medium"/>
                <a:ea typeface="Lexend Deca Medium"/>
                <a:cs typeface="Lexend Deca Medium"/>
                <a:sym typeface="Lexend Deca Medium"/>
              </a:rPr>
              <a:t>text: comment 1</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A1A1A"/>
                </a:solidFill>
                <a:latin typeface="Lexend Deca Medium"/>
                <a:ea typeface="Lexend Deca Medium"/>
                <a:cs typeface="Lexend Deca Medium"/>
                <a:sym typeface="Lexend Deca Medium"/>
              </a:rPr>
              <a:t>author: &lt;string&gt;</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A1A1A"/>
                </a:solidFill>
                <a:latin typeface="Lexend Deca Medium"/>
                <a:ea typeface="Lexend Deca Medium"/>
                <a:cs typeface="Lexend Deca Medium"/>
                <a:sym typeface="Lexend Deca Medium"/>
              </a:rPr>
              <a:t>text: comment 2</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A1A1A"/>
                </a:solidFill>
                <a:latin typeface="Lexend Deca Medium"/>
                <a:ea typeface="Lexend Deca Medium"/>
                <a:cs typeface="Lexend Deca Medium"/>
                <a:sym typeface="Lexend Deca Medium"/>
              </a:rPr>
              <a:t>author: &lt;string&gt;</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A1A1A"/>
                </a:solidFill>
                <a:latin typeface="Lexend Deca Medium"/>
                <a:ea typeface="Lexend Deca Medium"/>
                <a:cs typeface="Lexend Deca Medium"/>
                <a:sym typeface="Lexend Deca Medium"/>
              </a:rPr>
              <a:t>text: comment 3</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A1A1A"/>
                </a:solidFill>
                <a:latin typeface="Lexend Deca Medium"/>
                <a:ea typeface="Lexend Deca Medium"/>
                <a:cs typeface="Lexend Deca Medium"/>
                <a:sym typeface="Lexend Deca Medium"/>
              </a:rPr>
              <a:t>author: &lt;string&gt;</a:t>
            </a:r>
            <a:endParaRPr sz="1100">
              <a:solidFill>
                <a:srgbClr val="1A1A1A"/>
              </a:solidFill>
              <a:latin typeface="Lexend Deca Medium"/>
              <a:ea typeface="Lexend Deca Medium"/>
              <a:cs typeface="Lexend Deca Medium"/>
              <a:sym typeface="Lexend Deca Medium"/>
            </a:endParaRPr>
          </a:p>
        </p:txBody>
      </p:sp>
      <p:sp>
        <p:nvSpPr>
          <p:cNvPr id="5279" name="Google Shape;5279;p369"/>
          <p:cNvSpPr/>
          <p:nvPr/>
        </p:nvSpPr>
        <p:spPr>
          <a:xfrm>
            <a:off x="4980825" y="2246226"/>
            <a:ext cx="1757100" cy="302400"/>
          </a:xfrm>
          <a:prstGeom prst="rect">
            <a:avLst/>
          </a:prstGeom>
          <a:noFill/>
          <a:ln cap="flat" cmpd="sng" w="19050">
            <a:solidFill>
              <a:srgbClr val="B3BBC1"/>
            </a:solidFill>
            <a:prstDash val="solid"/>
            <a:round/>
            <a:headEnd len="sm" w="sm" type="none"/>
            <a:tailEnd len="sm" w="sm" type="none"/>
          </a:ln>
        </p:spPr>
        <p:txBody>
          <a:bodyPr anchorCtr="0" anchor="ctr" bIns="91425" lIns="192000" spcFirstLastPara="1" rIns="91425" wrap="square" tIns="91425">
            <a:noAutofit/>
          </a:bodyPr>
          <a:lstStyle/>
          <a:p>
            <a:pPr indent="0" lvl="0" marL="0" rtl="0" algn="l">
              <a:spcBef>
                <a:spcPts val="0"/>
              </a:spcBef>
              <a:spcAft>
                <a:spcPts val="0"/>
              </a:spcAft>
              <a:buNone/>
            </a:pPr>
            <a:r>
              <a:rPr lang="en" sz="1200">
                <a:solidFill>
                  <a:srgbClr val="1A1A1A"/>
                </a:solidFill>
                <a:latin typeface="Lexend Deca Medium"/>
                <a:ea typeface="Lexend Deca Medium"/>
                <a:cs typeface="Lexend Deca Medium"/>
                <a:sym typeface="Lexend Deca Medium"/>
              </a:rPr>
              <a:t>blog post</a:t>
            </a:r>
            <a:endParaRPr sz="1200">
              <a:solidFill>
                <a:srgbClr val="1A1A1A"/>
              </a:solidFill>
              <a:latin typeface="Lexend Deca Medium"/>
              <a:ea typeface="Lexend Deca Medium"/>
              <a:cs typeface="Lexend Deca Medium"/>
              <a:sym typeface="Lexend Deca Medium"/>
            </a:endParaRPr>
          </a:p>
        </p:txBody>
      </p:sp>
      <p:sp>
        <p:nvSpPr>
          <p:cNvPr id="5280" name="Google Shape;5280;p369"/>
          <p:cNvSpPr/>
          <p:nvPr/>
        </p:nvSpPr>
        <p:spPr>
          <a:xfrm>
            <a:off x="4980825" y="2548725"/>
            <a:ext cx="1757100" cy="885900"/>
          </a:xfrm>
          <a:prstGeom prst="rect">
            <a:avLst/>
          </a:prstGeom>
          <a:noFill/>
          <a:ln cap="flat" cmpd="sng" w="19050">
            <a:solidFill>
              <a:srgbClr val="B3BBC1"/>
            </a:solidFill>
            <a:prstDash val="solid"/>
            <a:round/>
            <a:headEnd len="sm" w="sm" type="none"/>
            <a:tailEnd len="sm" w="sm" type="none"/>
          </a:ln>
        </p:spPr>
        <p:txBody>
          <a:bodyPr anchorCtr="0" anchor="t" bIns="91425" lIns="192000" spcFirstLastPara="1" rIns="91425" wrap="square" tIns="137150">
            <a:noAutofit/>
          </a:bodyPr>
          <a:lstStyle/>
          <a:p>
            <a:pPr indent="0" lvl="0" marL="0" rtl="0" algn="l">
              <a:spcBef>
                <a:spcPts val="0"/>
              </a:spcBef>
              <a:spcAft>
                <a:spcPts val="0"/>
              </a:spcAft>
              <a:buNone/>
            </a:pPr>
            <a:r>
              <a:rPr lang="en" sz="1100">
                <a:solidFill>
                  <a:srgbClr val="1A1A1A"/>
                </a:solidFill>
                <a:highlight>
                  <a:schemeClr val="dk2"/>
                </a:highlight>
                <a:latin typeface="Lexend Deca Medium"/>
                <a:ea typeface="Lexend Deca Medium"/>
                <a:cs typeface="Lexend Deca Medium"/>
                <a:sym typeface="Lexend Deca Medium"/>
              </a:rPr>
              <a:t>_id: 123d456</a:t>
            </a:r>
            <a:endParaRPr sz="1100">
              <a:solidFill>
                <a:srgbClr val="1A1A1A"/>
              </a:solidFill>
              <a:highlight>
                <a:schemeClr val="dk2"/>
              </a:highlight>
              <a:latin typeface="Lexend Deca Medium"/>
              <a:ea typeface="Lexend Deca Medium"/>
              <a:cs typeface="Lexend Deca Medium"/>
              <a:sym typeface="Lexend Deca Medium"/>
            </a:endParaRPr>
          </a:p>
          <a:p>
            <a:pPr indent="0" lvl="0" marL="0" rtl="0" algn="l">
              <a:spcBef>
                <a:spcPts val="0"/>
              </a:spcBef>
              <a:spcAft>
                <a:spcPts val="0"/>
              </a:spcAft>
              <a:buNone/>
            </a:pPr>
            <a:r>
              <a:rPr lang="en" sz="1100">
                <a:solidFill>
                  <a:srgbClr val="1A1A1A"/>
                </a:solidFill>
                <a:latin typeface="Lexend Deca Medium"/>
                <a:ea typeface="Lexend Deca Medium"/>
                <a:cs typeface="Lexend Deca Medium"/>
                <a:sym typeface="Lexend Deca Medium"/>
              </a:rPr>
              <a:t>text: “This is my post”</a:t>
            </a:r>
            <a:endParaRPr sz="1100">
              <a:solidFill>
                <a:srgbClr val="1A1A1A"/>
              </a:solidFill>
              <a:latin typeface="Lexend Deca Medium"/>
              <a:ea typeface="Lexend Deca Medium"/>
              <a:cs typeface="Lexend Deca Medium"/>
              <a:sym typeface="Lexend Deca Medium"/>
            </a:endParaRPr>
          </a:p>
        </p:txBody>
      </p:sp>
      <p:sp>
        <p:nvSpPr>
          <p:cNvPr id="5281" name="Google Shape;5281;p369"/>
          <p:cNvSpPr/>
          <p:nvPr/>
        </p:nvSpPr>
        <p:spPr>
          <a:xfrm>
            <a:off x="6962224" y="1840936"/>
            <a:ext cx="1431900" cy="3024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100">
                <a:solidFill>
                  <a:srgbClr val="1A1A1A"/>
                </a:solidFill>
                <a:latin typeface="Lexend Deca Medium"/>
                <a:ea typeface="Lexend Deca Medium"/>
                <a:cs typeface="Lexend Deca Medium"/>
                <a:sym typeface="Lexend Deca Medium"/>
              </a:rPr>
              <a:t>comments</a:t>
            </a:r>
            <a:endParaRPr sz="1100">
              <a:solidFill>
                <a:srgbClr val="13AA52"/>
              </a:solidFill>
              <a:latin typeface="Lexend Deca Medium"/>
              <a:ea typeface="Lexend Deca Medium"/>
              <a:cs typeface="Lexend Deca Medium"/>
              <a:sym typeface="Lexend Deca Medium"/>
            </a:endParaRPr>
          </a:p>
        </p:txBody>
      </p:sp>
      <p:cxnSp>
        <p:nvCxnSpPr>
          <p:cNvPr id="5282" name="Google Shape;5282;p369"/>
          <p:cNvCxnSpPr/>
          <p:nvPr/>
        </p:nvCxnSpPr>
        <p:spPr>
          <a:xfrm>
            <a:off x="5808536" y="3434720"/>
            <a:ext cx="1147500" cy="371400"/>
          </a:xfrm>
          <a:prstGeom prst="bentConnector3">
            <a:avLst>
              <a:gd fmla="val 50000" name="adj1"/>
            </a:avLst>
          </a:prstGeom>
          <a:noFill/>
          <a:ln cap="flat" cmpd="sng" w="19050">
            <a:solidFill>
              <a:srgbClr val="B3BBC1"/>
            </a:solidFill>
            <a:prstDash val="solid"/>
            <a:round/>
            <a:headEnd len="med" w="med" type="none"/>
            <a:tailEnd len="med" w="med" type="none"/>
          </a:ln>
        </p:spPr>
      </p:cxnSp>
      <p:cxnSp>
        <p:nvCxnSpPr>
          <p:cNvPr id="5283" name="Google Shape;5283;p369"/>
          <p:cNvCxnSpPr/>
          <p:nvPr/>
        </p:nvCxnSpPr>
        <p:spPr>
          <a:xfrm>
            <a:off x="6802853" y="3805503"/>
            <a:ext cx="176400" cy="140100"/>
          </a:xfrm>
          <a:prstGeom prst="straightConnector1">
            <a:avLst/>
          </a:prstGeom>
          <a:noFill/>
          <a:ln cap="flat" cmpd="sng" w="19050">
            <a:solidFill>
              <a:srgbClr val="B3BBC1"/>
            </a:solidFill>
            <a:prstDash val="solid"/>
            <a:round/>
            <a:headEnd len="med" w="med" type="none"/>
            <a:tailEnd len="med" w="med" type="none"/>
          </a:ln>
        </p:spPr>
      </p:cxnSp>
      <p:cxnSp>
        <p:nvCxnSpPr>
          <p:cNvPr id="5284" name="Google Shape;5284;p369"/>
          <p:cNvCxnSpPr/>
          <p:nvPr/>
        </p:nvCxnSpPr>
        <p:spPr>
          <a:xfrm flipH="1">
            <a:off x="6785753" y="3653103"/>
            <a:ext cx="169500" cy="160800"/>
          </a:xfrm>
          <a:prstGeom prst="straightConnector1">
            <a:avLst/>
          </a:prstGeom>
          <a:noFill/>
          <a:ln cap="flat" cmpd="sng" w="19050">
            <a:solidFill>
              <a:srgbClr val="B3BBC1"/>
            </a:solidFill>
            <a:prstDash val="solid"/>
            <a:round/>
            <a:headEnd len="med" w="med" type="none"/>
            <a:tailEnd len="med" w="med" type="none"/>
          </a:ln>
        </p:spPr>
      </p:cxnSp>
      <p:sp>
        <p:nvSpPr>
          <p:cNvPr id="5285" name="Google Shape;5285;p369"/>
          <p:cNvSpPr txBox="1"/>
          <p:nvPr/>
        </p:nvSpPr>
        <p:spPr>
          <a:xfrm>
            <a:off x="1551813" y="1250488"/>
            <a:ext cx="1358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Embedded</a:t>
            </a:r>
            <a:endParaRPr>
              <a:latin typeface="Lexend Deca Light"/>
              <a:ea typeface="Lexend Deca Light"/>
              <a:cs typeface="Lexend Deca Light"/>
              <a:sym typeface="Lexend Deca Light"/>
            </a:endParaRPr>
          </a:p>
        </p:txBody>
      </p:sp>
      <p:sp>
        <p:nvSpPr>
          <p:cNvPr id="5286" name="Google Shape;5286;p369"/>
          <p:cNvSpPr txBox="1"/>
          <p:nvPr/>
        </p:nvSpPr>
        <p:spPr>
          <a:xfrm>
            <a:off x="5242950" y="1409813"/>
            <a:ext cx="11475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Linked</a:t>
            </a:r>
            <a:endParaRPr>
              <a:latin typeface="Lexend Deca Light"/>
              <a:ea typeface="Lexend Deca Light"/>
              <a:cs typeface="Lexend Deca Light"/>
              <a:sym typeface="Lexend Deca Light"/>
            </a:endParaRPr>
          </a:p>
        </p:txBody>
      </p:sp>
      <p:cxnSp>
        <p:nvCxnSpPr>
          <p:cNvPr id="5287" name="Google Shape;5287;p369"/>
          <p:cNvCxnSpPr/>
          <p:nvPr/>
        </p:nvCxnSpPr>
        <p:spPr>
          <a:xfrm>
            <a:off x="4369806" y="1650688"/>
            <a:ext cx="0" cy="2907300"/>
          </a:xfrm>
          <a:prstGeom prst="straightConnector1">
            <a:avLst/>
          </a:prstGeom>
          <a:noFill/>
          <a:ln cap="flat" cmpd="sng" w="12700">
            <a:solidFill>
              <a:srgbClr val="212121"/>
            </a:solidFill>
            <a:prstDash val="solid"/>
            <a:round/>
            <a:headEnd len="sm" w="sm" type="none"/>
            <a:tailEnd len="sm" w="sm" type="none"/>
          </a:ln>
        </p:spPr>
      </p:cxnSp>
      <p:grpSp>
        <p:nvGrpSpPr>
          <p:cNvPr id="5288" name="Google Shape;5288;p369"/>
          <p:cNvGrpSpPr/>
          <p:nvPr/>
        </p:nvGrpSpPr>
        <p:grpSpPr>
          <a:xfrm>
            <a:off x="6962225" y="2143325"/>
            <a:ext cx="1431900" cy="2721650"/>
            <a:chOff x="6962225" y="2143325"/>
            <a:chExt cx="1431900" cy="2721650"/>
          </a:xfrm>
        </p:grpSpPr>
        <p:sp>
          <p:nvSpPr>
            <p:cNvPr id="5289" name="Google Shape;5289;p369"/>
            <p:cNvSpPr/>
            <p:nvPr/>
          </p:nvSpPr>
          <p:spPr>
            <a:xfrm>
              <a:off x="6962225" y="2143325"/>
              <a:ext cx="1431900" cy="8859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A1A1A"/>
                  </a:solidFill>
                  <a:highlight>
                    <a:schemeClr val="dk2"/>
                  </a:highlight>
                  <a:latin typeface="Lexend Deca Medium"/>
                  <a:ea typeface="Lexend Deca Medium"/>
                  <a:cs typeface="Lexend Deca Medium"/>
                  <a:sym typeface="Lexend Deca Medium"/>
                </a:rPr>
                <a:t>blog_id: 123d456</a:t>
              </a:r>
              <a:endParaRPr sz="1100">
                <a:solidFill>
                  <a:srgbClr val="1A1A1A"/>
                </a:solidFill>
                <a:highlight>
                  <a:schemeClr val="dk2"/>
                </a:highlight>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A1A1A"/>
                  </a:solidFill>
                  <a:latin typeface="Lexend Deca Medium"/>
                  <a:ea typeface="Lexend Deca Medium"/>
                  <a:cs typeface="Lexend Deca Medium"/>
                  <a:sym typeface="Lexend Deca Medium"/>
                </a:rPr>
                <a:t>text: comment 1</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A1A1A"/>
                  </a:solidFill>
                  <a:latin typeface="Lexend Deca Medium"/>
                  <a:ea typeface="Lexend Deca Medium"/>
                  <a:cs typeface="Lexend Deca Medium"/>
                  <a:sym typeface="Lexend Deca Medium"/>
                </a:rPr>
                <a:t>author: &lt;string&gt;</a:t>
              </a:r>
              <a:endParaRPr sz="1100">
                <a:solidFill>
                  <a:srgbClr val="1A1A1A"/>
                </a:solidFill>
                <a:latin typeface="Lexend Deca Medium"/>
                <a:ea typeface="Lexend Deca Medium"/>
                <a:cs typeface="Lexend Deca Medium"/>
                <a:sym typeface="Lexend Deca Medium"/>
              </a:endParaRPr>
            </a:p>
          </p:txBody>
        </p:sp>
        <p:sp>
          <p:nvSpPr>
            <p:cNvPr id="5290" name="Google Shape;5290;p369"/>
            <p:cNvSpPr/>
            <p:nvPr/>
          </p:nvSpPr>
          <p:spPr>
            <a:xfrm>
              <a:off x="6962225" y="3036150"/>
              <a:ext cx="1431900" cy="8859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A1A1A"/>
                  </a:solidFill>
                  <a:highlight>
                    <a:schemeClr val="dk2"/>
                  </a:highlight>
                  <a:latin typeface="Lexend Deca Medium"/>
                  <a:ea typeface="Lexend Deca Medium"/>
                  <a:cs typeface="Lexend Deca Medium"/>
                  <a:sym typeface="Lexend Deca Medium"/>
                </a:rPr>
                <a:t>blog_id: 123d456</a:t>
              </a:r>
              <a:endParaRPr sz="1100">
                <a:solidFill>
                  <a:srgbClr val="1A1A1A"/>
                </a:solidFill>
                <a:highlight>
                  <a:schemeClr val="dk2"/>
                </a:highlight>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A1A1A"/>
                  </a:solidFill>
                  <a:latin typeface="Lexend Deca Medium"/>
                  <a:ea typeface="Lexend Deca Medium"/>
                  <a:cs typeface="Lexend Deca Medium"/>
                  <a:sym typeface="Lexend Deca Medium"/>
                </a:rPr>
                <a:t>text: comment 2</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A1A1A"/>
                  </a:solidFill>
                  <a:latin typeface="Lexend Deca Medium"/>
                  <a:ea typeface="Lexend Deca Medium"/>
                  <a:cs typeface="Lexend Deca Medium"/>
                  <a:sym typeface="Lexend Deca Medium"/>
                </a:rPr>
                <a:t>author: &lt;string&gt;</a:t>
              </a:r>
              <a:endParaRPr sz="1100">
                <a:solidFill>
                  <a:srgbClr val="1A1A1A"/>
                </a:solidFill>
                <a:latin typeface="Lexend Deca Medium"/>
                <a:ea typeface="Lexend Deca Medium"/>
                <a:cs typeface="Lexend Deca Medium"/>
                <a:sym typeface="Lexend Deca Medium"/>
              </a:endParaRPr>
            </a:p>
          </p:txBody>
        </p:sp>
        <p:sp>
          <p:nvSpPr>
            <p:cNvPr id="5291" name="Google Shape;5291;p369"/>
            <p:cNvSpPr/>
            <p:nvPr/>
          </p:nvSpPr>
          <p:spPr>
            <a:xfrm>
              <a:off x="6962225" y="3928975"/>
              <a:ext cx="1431900" cy="9360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A1A1A"/>
                  </a:solidFill>
                  <a:highlight>
                    <a:schemeClr val="dk2"/>
                  </a:highlight>
                  <a:latin typeface="Lexend Deca Medium"/>
                  <a:ea typeface="Lexend Deca Medium"/>
                  <a:cs typeface="Lexend Deca Medium"/>
                  <a:sym typeface="Lexend Deca Medium"/>
                </a:rPr>
                <a:t>blog_id: 123d456</a:t>
              </a:r>
              <a:endParaRPr sz="1100">
                <a:solidFill>
                  <a:srgbClr val="1A1A1A"/>
                </a:solidFill>
                <a:highlight>
                  <a:schemeClr val="dk2"/>
                </a:highlight>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A1A1A"/>
                  </a:solidFill>
                  <a:latin typeface="Lexend Deca Medium"/>
                  <a:ea typeface="Lexend Deca Medium"/>
                  <a:cs typeface="Lexend Deca Medium"/>
                  <a:sym typeface="Lexend Deca Medium"/>
                </a:rPr>
                <a:t>text: comment 3</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A1A1A"/>
                  </a:solidFill>
                  <a:latin typeface="Lexend Deca Medium"/>
                  <a:ea typeface="Lexend Deca Medium"/>
                  <a:cs typeface="Lexend Deca Medium"/>
                  <a:sym typeface="Lexend Deca Medium"/>
                </a:rPr>
                <a:t>author: &lt;string&gt;</a:t>
              </a:r>
              <a:endParaRPr sz="1100">
                <a:solidFill>
                  <a:srgbClr val="1A1A1A"/>
                </a:solidFill>
                <a:latin typeface="Lexend Deca Medium"/>
                <a:ea typeface="Lexend Deca Medium"/>
                <a:cs typeface="Lexend Deca Medium"/>
                <a:sym typeface="Lexend Deca Medium"/>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95" name="Shape 5295"/>
        <p:cNvGrpSpPr/>
        <p:nvPr/>
      </p:nvGrpSpPr>
      <p:grpSpPr>
        <a:xfrm>
          <a:off x="0" y="0"/>
          <a:ext cx="0" cy="0"/>
          <a:chOff x="0" y="0"/>
          <a:chExt cx="0" cy="0"/>
        </a:xfrm>
      </p:grpSpPr>
      <p:sp>
        <p:nvSpPr>
          <p:cNvPr id="5296" name="Google Shape;5296;p370"/>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latin typeface="Noto Serif JP"/>
                <a:ea typeface="Noto Serif JP"/>
                <a:cs typeface="Noto Serif JP"/>
                <a:sym typeface="Noto Serif JP"/>
              </a:rPr>
              <a:t>Schema Design - Link or Embed? Cont.</a:t>
            </a:r>
            <a:endParaRPr>
              <a:latin typeface="Noto Serif JP"/>
              <a:ea typeface="Noto Serif JP"/>
              <a:cs typeface="Noto Serif JP"/>
              <a:sym typeface="Noto Serif JP"/>
            </a:endParaRPr>
          </a:p>
          <a:p>
            <a:pPr indent="0" lvl="0" marL="0" rtl="0" algn="l">
              <a:spcBef>
                <a:spcPts val="0"/>
              </a:spcBef>
              <a:spcAft>
                <a:spcPts val="0"/>
              </a:spcAft>
              <a:buNone/>
            </a:pPr>
            <a:r>
              <a:t/>
            </a:r>
            <a:endParaRPr/>
          </a:p>
        </p:txBody>
      </p:sp>
      <p:sp>
        <p:nvSpPr>
          <p:cNvPr id="5297" name="Google Shape;5297;p370"/>
          <p:cNvSpPr txBox="1"/>
          <p:nvPr>
            <p:ph idx="2" type="title"/>
          </p:nvPr>
        </p:nvSpPr>
        <p:spPr>
          <a:xfrm>
            <a:off x="622300" y="1654300"/>
            <a:ext cx="5884200" cy="2048400"/>
          </a:xfrm>
          <a:prstGeom prst="rect">
            <a:avLst/>
          </a:prstGeom>
        </p:spPr>
        <p:txBody>
          <a:bodyPr anchorCtr="0" anchor="t" bIns="0" lIns="0" spcFirstLastPara="1" rIns="0" wrap="square" tIns="0">
            <a:noAutofit/>
          </a:bodyPr>
          <a:lstStyle/>
          <a:p>
            <a:pPr indent="0" lvl="0" marL="0" rtl="0" algn="l">
              <a:lnSpc>
                <a:spcPct val="115000"/>
              </a:lnSpc>
              <a:spcBef>
                <a:spcPts val="1000"/>
              </a:spcBef>
              <a:spcAft>
                <a:spcPts val="0"/>
              </a:spcAft>
              <a:buNone/>
            </a:pPr>
            <a:r>
              <a:rPr lang="en" sz="1800"/>
              <a:t>Do I want most of the data’s information embedded?</a:t>
            </a:r>
            <a:endParaRPr sz="1800"/>
          </a:p>
          <a:p>
            <a:pPr indent="0" lvl="0" marL="0" rtl="0" algn="l">
              <a:lnSpc>
                <a:spcPct val="115000"/>
              </a:lnSpc>
              <a:spcBef>
                <a:spcPts val="1000"/>
              </a:spcBef>
              <a:spcAft>
                <a:spcPts val="0"/>
              </a:spcAft>
              <a:buNone/>
            </a:pPr>
            <a:r>
              <a:rPr lang="en" sz="1800"/>
              <a:t>Do I need to search within the embedded data?</a:t>
            </a:r>
            <a:endParaRPr sz="1800"/>
          </a:p>
          <a:p>
            <a:pPr indent="0" lvl="0" marL="0" rtl="0" algn="l">
              <a:lnSpc>
                <a:spcPct val="115000"/>
              </a:lnSpc>
              <a:spcBef>
                <a:spcPts val="1000"/>
              </a:spcBef>
              <a:spcAft>
                <a:spcPts val="0"/>
              </a:spcAft>
              <a:buNone/>
            </a:pPr>
            <a:r>
              <a:rPr lang="en" sz="1800"/>
              <a:t>How frequently will the embedded data change?</a:t>
            </a:r>
            <a:endParaRPr sz="1800"/>
          </a:p>
          <a:p>
            <a:pPr indent="0" lvl="0" marL="0" rtl="0" algn="l">
              <a:lnSpc>
                <a:spcPct val="115000"/>
              </a:lnSpc>
              <a:spcBef>
                <a:spcPts val="1000"/>
              </a:spcBef>
              <a:spcAft>
                <a:spcPts val="0"/>
              </a:spcAft>
              <a:buNone/>
            </a:pPr>
            <a:r>
              <a:rPr lang="en" sz="1800"/>
              <a:t>Is the embedded data shared or private?</a:t>
            </a:r>
            <a:endParaRPr sz="1800"/>
          </a:p>
          <a:p>
            <a:pPr indent="0" lvl="0" marL="0" rtl="0" algn="l">
              <a:lnSpc>
                <a:spcPct val="115000"/>
              </a:lnSpc>
              <a:spcBef>
                <a:spcPts val="1000"/>
              </a:spcBef>
              <a:spcAft>
                <a:spcPts val="0"/>
              </a:spcAft>
              <a:buNone/>
            </a:pPr>
            <a:r>
              <a:t/>
            </a:r>
            <a:endParaRPr/>
          </a:p>
          <a:p>
            <a:pPr indent="0" lvl="0" marL="0" rtl="0" algn="l">
              <a:lnSpc>
                <a:spcPct val="115000"/>
              </a:lnSpc>
              <a:spcBef>
                <a:spcPts val="1000"/>
              </a:spcBef>
              <a:spcAft>
                <a:spcPts val="0"/>
              </a:spcAft>
              <a:buNone/>
            </a:pPr>
            <a:r>
              <a:t/>
            </a:r>
            <a:endParaRPr/>
          </a:p>
          <a:p>
            <a:pPr indent="0" lvl="0" marL="0" rtl="0" algn="l">
              <a:lnSpc>
                <a:spcPct val="115000"/>
              </a:lnSpc>
              <a:spcBef>
                <a:spcPts val="1000"/>
              </a:spcBef>
              <a:spcAft>
                <a:spcPts val="0"/>
              </a:spcAft>
              <a:buNone/>
            </a:pPr>
            <a:r>
              <a:t/>
            </a:r>
            <a:endParaRPr/>
          </a:p>
          <a:p>
            <a:pPr indent="0" lvl="0" marL="0" rtl="0" algn="l">
              <a:lnSpc>
                <a:spcPct val="115000"/>
              </a:lnSpc>
              <a:spcBef>
                <a:spcPts val="1000"/>
              </a:spcBef>
              <a:spcAft>
                <a:spcPts val="100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1" name="Shape 5301"/>
        <p:cNvGrpSpPr/>
        <p:nvPr/>
      </p:nvGrpSpPr>
      <p:grpSpPr>
        <a:xfrm>
          <a:off x="0" y="0"/>
          <a:ext cx="0" cy="0"/>
          <a:chOff x="0" y="0"/>
          <a:chExt cx="0" cy="0"/>
        </a:xfrm>
      </p:grpSpPr>
      <p:sp>
        <p:nvSpPr>
          <p:cNvPr id="5302" name="Google Shape;5302;p371"/>
          <p:cNvSpPr txBox="1"/>
          <p:nvPr>
            <p:ph type="title"/>
          </p:nvPr>
        </p:nvSpPr>
        <p:spPr>
          <a:xfrm>
            <a:off x="589150" y="366325"/>
            <a:ext cx="77988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Example: Movies and Reviews </a:t>
            </a:r>
            <a:endParaRPr>
              <a:latin typeface="Noto Serif JP"/>
              <a:ea typeface="Noto Serif JP"/>
              <a:cs typeface="Noto Serif JP"/>
              <a:sym typeface="Noto Serif JP"/>
            </a:endParaRPr>
          </a:p>
        </p:txBody>
      </p:sp>
      <p:sp>
        <p:nvSpPr>
          <p:cNvPr id="5303" name="Google Shape;5303;p371"/>
          <p:cNvSpPr/>
          <p:nvPr/>
        </p:nvSpPr>
        <p:spPr>
          <a:xfrm>
            <a:off x="1551825" y="1560426"/>
            <a:ext cx="1757100" cy="302400"/>
          </a:xfrm>
          <a:prstGeom prst="rect">
            <a:avLst/>
          </a:prstGeom>
          <a:noFill/>
          <a:ln cap="flat" cmpd="sng" w="19050">
            <a:solidFill>
              <a:srgbClr val="B3BBC1"/>
            </a:solidFill>
            <a:prstDash val="solid"/>
            <a:round/>
            <a:headEnd len="sm" w="sm" type="none"/>
            <a:tailEnd len="sm" w="sm" type="none"/>
          </a:ln>
        </p:spPr>
        <p:txBody>
          <a:bodyPr anchorCtr="0" anchor="ctr" bIns="91425" lIns="192000" spcFirstLastPara="1" rIns="91425" wrap="square" tIns="91425">
            <a:noAutofit/>
          </a:bodyPr>
          <a:lstStyle/>
          <a:p>
            <a:pPr indent="0" lvl="0" marL="0" rtl="0" algn="l">
              <a:spcBef>
                <a:spcPts val="0"/>
              </a:spcBef>
              <a:spcAft>
                <a:spcPts val="0"/>
              </a:spcAft>
              <a:buNone/>
            </a:pPr>
            <a:r>
              <a:rPr lang="en" sz="1200">
                <a:solidFill>
                  <a:srgbClr val="1A1A1A"/>
                </a:solidFill>
                <a:latin typeface="Lexend Deca Medium"/>
                <a:ea typeface="Lexend Deca Medium"/>
                <a:cs typeface="Lexend Deca Medium"/>
                <a:sym typeface="Lexend Deca Medium"/>
              </a:rPr>
              <a:t>movies</a:t>
            </a:r>
            <a:endParaRPr sz="1200">
              <a:solidFill>
                <a:srgbClr val="1A1A1A"/>
              </a:solidFill>
              <a:latin typeface="Lexend Deca Medium"/>
              <a:ea typeface="Lexend Deca Medium"/>
              <a:cs typeface="Lexend Deca Medium"/>
              <a:sym typeface="Lexend Deca Medium"/>
            </a:endParaRPr>
          </a:p>
        </p:txBody>
      </p:sp>
      <p:sp>
        <p:nvSpPr>
          <p:cNvPr id="5304" name="Google Shape;5304;p371"/>
          <p:cNvSpPr/>
          <p:nvPr/>
        </p:nvSpPr>
        <p:spPr>
          <a:xfrm>
            <a:off x="1551825" y="1862925"/>
            <a:ext cx="1757100" cy="3082800"/>
          </a:xfrm>
          <a:prstGeom prst="rect">
            <a:avLst/>
          </a:prstGeom>
          <a:noFill/>
          <a:ln cap="flat" cmpd="sng" w="19050">
            <a:solidFill>
              <a:srgbClr val="B3BBC1"/>
            </a:solidFill>
            <a:prstDash val="solid"/>
            <a:round/>
            <a:headEnd len="sm" w="sm" type="none"/>
            <a:tailEnd len="sm" w="sm" type="none"/>
          </a:ln>
        </p:spPr>
        <p:txBody>
          <a:bodyPr anchorCtr="0" anchor="t" bIns="91425" lIns="192000" spcFirstLastPara="1" rIns="91425" wrap="square" tIns="137150">
            <a:noAutofit/>
          </a:bodyPr>
          <a:lstStyle/>
          <a:p>
            <a:pPr indent="0" lvl="0" marL="0" rtl="0" algn="l">
              <a:spcBef>
                <a:spcPts val="0"/>
              </a:spcBef>
              <a:spcAft>
                <a:spcPts val="0"/>
              </a:spcAft>
              <a:buNone/>
            </a:pPr>
            <a:r>
              <a:rPr lang="en" sz="1100">
                <a:solidFill>
                  <a:srgbClr val="1A1A1A"/>
                </a:solidFill>
                <a:latin typeface="Lexend Deca Medium"/>
                <a:ea typeface="Lexend Deca Medium"/>
                <a:cs typeface="Lexend Deca Medium"/>
                <a:sym typeface="Lexend Deca Medium"/>
              </a:rPr>
              <a:t>title: &lt;string&gt;</a:t>
            </a:r>
            <a:endParaRPr sz="1100">
              <a:solidFill>
                <a:srgbClr val="1A1A1A"/>
              </a:solidFill>
              <a:latin typeface="Lexend Deca Medium"/>
              <a:ea typeface="Lexend Deca Medium"/>
              <a:cs typeface="Lexend Deca Medium"/>
              <a:sym typeface="Lexend Deca Medium"/>
            </a:endParaRPr>
          </a:p>
        </p:txBody>
      </p:sp>
      <p:sp>
        <p:nvSpPr>
          <p:cNvPr id="5305" name="Google Shape;5305;p371"/>
          <p:cNvSpPr/>
          <p:nvPr/>
        </p:nvSpPr>
        <p:spPr>
          <a:xfrm>
            <a:off x="1714424" y="2224636"/>
            <a:ext cx="1431900" cy="3024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100">
                <a:solidFill>
                  <a:srgbClr val="1A1A1A"/>
                </a:solidFill>
                <a:latin typeface="Lexend Deca Medium"/>
                <a:ea typeface="Lexend Deca Medium"/>
                <a:cs typeface="Lexend Deca Medium"/>
                <a:sym typeface="Lexend Deca Medium"/>
              </a:rPr>
              <a:t>actors</a:t>
            </a:r>
            <a:endParaRPr sz="1100">
              <a:solidFill>
                <a:srgbClr val="13AA52"/>
              </a:solidFill>
              <a:latin typeface="Lexend Deca Medium"/>
              <a:ea typeface="Lexend Deca Medium"/>
              <a:cs typeface="Lexend Deca Medium"/>
              <a:sym typeface="Lexend Deca Medium"/>
            </a:endParaRPr>
          </a:p>
        </p:txBody>
      </p:sp>
      <p:sp>
        <p:nvSpPr>
          <p:cNvPr id="5306" name="Google Shape;5306;p371"/>
          <p:cNvSpPr/>
          <p:nvPr/>
        </p:nvSpPr>
        <p:spPr>
          <a:xfrm>
            <a:off x="1714383" y="2527137"/>
            <a:ext cx="1431900" cy="5856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A1A1A"/>
                </a:solidFill>
                <a:latin typeface="Lexend Deca Medium"/>
                <a:ea typeface="Lexend Deca Medium"/>
                <a:cs typeface="Lexend Deca Medium"/>
                <a:sym typeface="Lexend Deca Medium"/>
              </a:rPr>
              <a:t>name: &lt;string&gt;</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A1A1A"/>
                </a:solidFill>
                <a:latin typeface="Lexend Deca Medium"/>
                <a:ea typeface="Lexend Deca Medium"/>
                <a:cs typeface="Lexend Deca Medium"/>
                <a:sym typeface="Lexend Deca Medium"/>
              </a:rPr>
              <a:t>role: &lt;string&gt;</a:t>
            </a:r>
            <a:endParaRPr sz="1100">
              <a:solidFill>
                <a:srgbClr val="1A1A1A"/>
              </a:solidFill>
              <a:latin typeface="Lexend Deca Medium"/>
              <a:ea typeface="Lexend Deca Medium"/>
              <a:cs typeface="Lexend Deca Medium"/>
              <a:sym typeface="Lexend Deca Medium"/>
            </a:endParaRPr>
          </a:p>
        </p:txBody>
      </p:sp>
      <p:sp>
        <p:nvSpPr>
          <p:cNvPr id="5307" name="Google Shape;5307;p371"/>
          <p:cNvSpPr/>
          <p:nvPr/>
        </p:nvSpPr>
        <p:spPr>
          <a:xfrm>
            <a:off x="1714424" y="3263720"/>
            <a:ext cx="1431900" cy="3024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100">
                <a:solidFill>
                  <a:srgbClr val="1A1A1A"/>
                </a:solidFill>
                <a:latin typeface="Lexend Deca Medium"/>
                <a:ea typeface="Lexend Deca Medium"/>
                <a:cs typeface="Lexend Deca Medium"/>
                <a:sym typeface="Lexend Deca Medium"/>
              </a:rPr>
              <a:t>financials </a:t>
            </a:r>
            <a:endParaRPr sz="1100">
              <a:solidFill>
                <a:srgbClr val="13AA52"/>
              </a:solidFill>
              <a:latin typeface="Lexend Deca Medium"/>
              <a:ea typeface="Lexend Deca Medium"/>
              <a:cs typeface="Lexend Deca Medium"/>
              <a:sym typeface="Lexend Deca Medium"/>
            </a:endParaRPr>
          </a:p>
        </p:txBody>
      </p:sp>
      <p:sp>
        <p:nvSpPr>
          <p:cNvPr id="5308" name="Google Shape;5308;p371"/>
          <p:cNvSpPr/>
          <p:nvPr/>
        </p:nvSpPr>
        <p:spPr>
          <a:xfrm>
            <a:off x="1714383" y="3566220"/>
            <a:ext cx="1431900" cy="7698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A1A1A"/>
                </a:solidFill>
                <a:latin typeface="Lexend Deca Medium"/>
                <a:ea typeface="Lexend Deca Medium"/>
                <a:cs typeface="Lexend Deca Medium"/>
                <a:sym typeface="Lexend Deca Medium"/>
              </a:rPr>
              <a:t>salaries: &lt;decimal&gt;</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A1A1A"/>
                </a:solidFill>
                <a:latin typeface="Lexend Deca Medium"/>
                <a:ea typeface="Lexend Deca Medium"/>
                <a:cs typeface="Lexend Deca Medium"/>
                <a:sym typeface="Lexend Deca Medium"/>
              </a:rPr>
              <a:t>meal: &lt;decimal&gt;</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A1A1A"/>
                </a:solidFill>
                <a:latin typeface="Lexend Deca Medium"/>
                <a:ea typeface="Lexend Deca Medium"/>
                <a:cs typeface="Lexend Deca Medium"/>
                <a:sym typeface="Lexend Deca Medium"/>
              </a:rPr>
              <a:t>Last_update: &lt;date&gt;</a:t>
            </a:r>
            <a:endParaRPr sz="1100">
              <a:solidFill>
                <a:srgbClr val="1A1A1A"/>
              </a:solidFill>
              <a:latin typeface="Lexend Deca Medium"/>
              <a:ea typeface="Lexend Deca Medium"/>
              <a:cs typeface="Lexend Deca Medium"/>
              <a:sym typeface="Lexend Deca Medium"/>
            </a:endParaRPr>
          </a:p>
        </p:txBody>
      </p:sp>
      <p:sp>
        <p:nvSpPr>
          <p:cNvPr id="5309" name="Google Shape;5309;p371"/>
          <p:cNvSpPr/>
          <p:nvPr/>
        </p:nvSpPr>
        <p:spPr>
          <a:xfrm>
            <a:off x="5483398" y="1636626"/>
            <a:ext cx="1757100" cy="302400"/>
          </a:xfrm>
          <a:prstGeom prst="rect">
            <a:avLst/>
          </a:prstGeom>
          <a:noFill/>
          <a:ln cap="flat" cmpd="sng" w="19050">
            <a:solidFill>
              <a:srgbClr val="B3BBC1"/>
            </a:solidFill>
            <a:prstDash val="solid"/>
            <a:round/>
            <a:headEnd len="sm" w="sm" type="none"/>
            <a:tailEnd len="sm" w="sm" type="none"/>
          </a:ln>
        </p:spPr>
        <p:txBody>
          <a:bodyPr anchorCtr="0" anchor="ctr" bIns="91425" lIns="192000" spcFirstLastPara="1" rIns="91425" wrap="square" tIns="91425">
            <a:noAutofit/>
          </a:bodyPr>
          <a:lstStyle/>
          <a:p>
            <a:pPr indent="0" lvl="0" marL="0" rtl="0" algn="l">
              <a:spcBef>
                <a:spcPts val="0"/>
              </a:spcBef>
              <a:spcAft>
                <a:spcPts val="0"/>
              </a:spcAft>
              <a:buNone/>
            </a:pPr>
            <a:r>
              <a:rPr lang="en" sz="1200">
                <a:solidFill>
                  <a:srgbClr val="1A1A1A"/>
                </a:solidFill>
                <a:latin typeface="Lexend Deca Medium"/>
                <a:ea typeface="Lexend Deca Medium"/>
                <a:cs typeface="Lexend Deca Medium"/>
                <a:sym typeface="Lexend Deca Medium"/>
              </a:rPr>
              <a:t>reviews</a:t>
            </a:r>
            <a:endParaRPr sz="1200">
              <a:solidFill>
                <a:srgbClr val="1A1A1A"/>
              </a:solidFill>
              <a:latin typeface="Lexend Deca Medium"/>
              <a:ea typeface="Lexend Deca Medium"/>
              <a:cs typeface="Lexend Deca Medium"/>
              <a:sym typeface="Lexend Deca Medium"/>
            </a:endParaRPr>
          </a:p>
        </p:txBody>
      </p:sp>
      <p:sp>
        <p:nvSpPr>
          <p:cNvPr id="5310" name="Google Shape;5310;p371"/>
          <p:cNvSpPr/>
          <p:nvPr/>
        </p:nvSpPr>
        <p:spPr>
          <a:xfrm>
            <a:off x="5483398" y="1939136"/>
            <a:ext cx="1757100" cy="789000"/>
          </a:xfrm>
          <a:prstGeom prst="rect">
            <a:avLst/>
          </a:prstGeom>
          <a:noFill/>
          <a:ln cap="flat" cmpd="sng" w="19050">
            <a:solidFill>
              <a:srgbClr val="B3BBC1"/>
            </a:solidFill>
            <a:prstDash val="solid"/>
            <a:round/>
            <a:headEnd len="sm" w="sm" type="none"/>
            <a:tailEnd len="sm" w="sm" type="none"/>
          </a:ln>
        </p:spPr>
        <p:txBody>
          <a:bodyPr anchorCtr="0" anchor="t" bIns="91425" lIns="192000" spcFirstLastPara="1" rIns="91425" wrap="square" tIns="137150">
            <a:noAutofit/>
          </a:bodyPr>
          <a:lstStyle/>
          <a:p>
            <a:pPr indent="0" lvl="0" marL="0" rtl="0" algn="l">
              <a:lnSpc>
                <a:spcPct val="110000"/>
              </a:lnSpc>
              <a:spcBef>
                <a:spcPts val="0"/>
              </a:spcBef>
              <a:spcAft>
                <a:spcPts val="0"/>
              </a:spcAft>
              <a:buNone/>
            </a:pPr>
            <a:r>
              <a:rPr lang="en" sz="1100">
                <a:solidFill>
                  <a:srgbClr val="1A1A1A"/>
                </a:solidFill>
                <a:latin typeface="Lexend Deca Medium"/>
                <a:ea typeface="Lexend Deca Medium"/>
                <a:cs typeface="Lexend Deca Medium"/>
                <a:sym typeface="Lexend Deca Medium"/>
              </a:rPr>
              <a:t>date: &lt;date&gt;</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A1A1A"/>
                </a:solidFill>
                <a:latin typeface="Lexend Deca Medium"/>
                <a:ea typeface="Lexend Deca Medium"/>
                <a:cs typeface="Lexend Deca Medium"/>
                <a:sym typeface="Lexend Deca Medium"/>
              </a:rPr>
              <a:t>publisher: &lt;string&gt;</a:t>
            </a:r>
            <a:endParaRPr sz="1100">
              <a:solidFill>
                <a:srgbClr val="1A1A1A"/>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A1A1A"/>
                </a:solidFill>
                <a:latin typeface="Lexend Deca Medium"/>
                <a:ea typeface="Lexend Deca Medium"/>
                <a:cs typeface="Lexend Deca Medium"/>
                <a:sym typeface="Lexend Deca Medium"/>
              </a:rPr>
              <a:t>stars: &lt;int&gt;</a:t>
            </a:r>
            <a:endParaRPr sz="1100">
              <a:solidFill>
                <a:srgbClr val="1A1A1A"/>
              </a:solidFill>
              <a:latin typeface="Lexend Deca Medium"/>
              <a:ea typeface="Lexend Deca Medium"/>
              <a:cs typeface="Lexend Deca Medium"/>
              <a:sym typeface="Lexend Deca Medium"/>
            </a:endParaRPr>
          </a:p>
        </p:txBody>
      </p:sp>
      <p:sp>
        <p:nvSpPr>
          <p:cNvPr id="5311" name="Google Shape;5311;p371"/>
          <p:cNvSpPr txBox="1"/>
          <p:nvPr>
            <p:ph type="title"/>
          </p:nvPr>
        </p:nvSpPr>
        <p:spPr>
          <a:xfrm>
            <a:off x="1209100" y="940875"/>
            <a:ext cx="2178300" cy="3912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Clr>
                <a:srgbClr val="000000"/>
              </a:buClr>
              <a:buSzPts val="4000"/>
              <a:buFont typeface="Arial"/>
              <a:buNone/>
            </a:pPr>
            <a:r>
              <a:rPr lang="en" sz="2000">
                <a:latin typeface="Lexend Deca Light"/>
                <a:ea typeface="Lexend Deca Light"/>
                <a:cs typeface="Lexend Deca Light"/>
                <a:sym typeface="Lexend Deca Light"/>
              </a:rPr>
              <a:t>Embedded</a:t>
            </a:r>
            <a:endParaRPr sz="2000">
              <a:latin typeface="Lexend Deca Light"/>
              <a:ea typeface="Lexend Deca Light"/>
              <a:cs typeface="Lexend Deca Light"/>
              <a:sym typeface="Lexend Deca Light"/>
            </a:endParaRPr>
          </a:p>
        </p:txBody>
      </p:sp>
      <p:sp>
        <p:nvSpPr>
          <p:cNvPr id="5312" name="Google Shape;5312;p371"/>
          <p:cNvSpPr txBox="1"/>
          <p:nvPr>
            <p:ph type="title"/>
          </p:nvPr>
        </p:nvSpPr>
        <p:spPr>
          <a:xfrm>
            <a:off x="5479788" y="993825"/>
            <a:ext cx="2265900" cy="391200"/>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SzPts val="4000"/>
              <a:buNone/>
            </a:pPr>
            <a:r>
              <a:rPr lang="en" sz="2000">
                <a:latin typeface="Lexend Deca Light"/>
                <a:ea typeface="Lexend Deca Light"/>
                <a:cs typeface="Lexend Deca Light"/>
                <a:sym typeface="Lexend Deca Light"/>
              </a:rPr>
              <a:t>Linked</a:t>
            </a:r>
            <a:endParaRPr sz="2000">
              <a:latin typeface="Lexend Deca Light"/>
              <a:ea typeface="Lexend Deca Light"/>
              <a:cs typeface="Lexend Deca Light"/>
              <a:sym typeface="Lexend Deca Light"/>
            </a:endParaRPr>
          </a:p>
        </p:txBody>
      </p:sp>
      <p:pic>
        <p:nvPicPr>
          <p:cNvPr id="5313" name="Google Shape;5313;p371"/>
          <p:cNvPicPr preferRelativeResize="0"/>
          <p:nvPr/>
        </p:nvPicPr>
        <p:blipFill>
          <a:blip r:embed="rId3">
            <a:alphaModFix/>
          </a:blip>
          <a:stretch>
            <a:fillRect/>
          </a:stretch>
        </p:blipFill>
        <p:spPr>
          <a:xfrm>
            <a:off x="3897650" y="1653350"/>
            <a:ext cx="942500" cy="1011325"/>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7" name="Shape 5317"/>
        <p:cNvGrpSpPr/>
        <p:nvPr/>
      </p:nvGrpSpPr>
      <p:grpSpPr>
        <a:xfrm>
          <a:off x="0" y="0"/>
          <a:ext cx="0" cy="0"/>
          <a:chOff x="0" y="0"/>
          <a:chExt cx="0" cy="0"/>
        </a:xfrm>
      </p:grpSpPr>
      <p:sp>
        <p:nvSpPr>
          <p:cNvPr id="5318" name="Google Shape;5318;p372"/>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Relationships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2" name="Shape 5322"/>
        <p:cNvGrpSpPr/>
        <p:nvPr/>
      </p:nvGrpSpPr>
      <p:grpSpPr>
        <a:xfrm>
          <a:off x="0" y="0"/>
          <a:ext cx="0" cy="0"/>
          <a:chOff x="0" y="0"/>
          <a:chExt cx="0" cy="0"/>
        </a:xfrm>
      </p:grpSpPr>
      <p:sp>
        <p:nvSpPr>
          <p:cNvPr id="5323" name="Google Shape;5323;p373"/>
          <p:cNvSpPr txBox="1"/>
          <p:nvPr>
            <p:ph idx="4294967295" type="title"/>
          </p:nvPr>
        </p:nvSpPr>
        <p:spPr>
          <a:xfrm>
            <a:off x="4911400" y="1706000"/>
            <a:ext cx="3947700" cy="92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 sz="3020"/>
              <a:t>Relationships</a:t>
            </a:r>
            <a:endParaRPr sz="3020"/>
          </a:p>
          <a:p>
            <a:pPr indent="0" lvl="0" marL="0" rtl="0" algn="ctr">
              <a:spcBef>
                <a:spcPts val="0"/>
              </a:spcBef>
              <a:spcAft>
                <a:spcPts val="0"/>
              </a:spcAft>
              <a:buSzPts val="990"/>
              <a:buNone/>
            </a:pPr>
            <a:r>
              <a:rPr lang="en" sz="3020"/>
              <a:t> and </a:t>
            </a:r>
            <a:endParaRPr sz="3020"/>
          </a:p>
          <a:p>
            <a:pPr indent="0" lvl="0" marL="0" rtl="0" algn="ctr">
              <a:spcBef>
                <a:spcPts val="0"/>
              </a:spcBef>
              <a:spcAft>
                <a:spcPts val="0"/>
              </a:spcAft>
              <a:buSzPts val="990"/>
              <a:buNone/>
            </a:pPr>
            <a:r>
              <a:rPr lang="en" sz="3020"/>
              <a:t>Data Modeling</a:t>
            </a:r>
            <a:endParaRPr sz="3020"/>
          </a:p>
        </p:txBody>
      </p:sp>
      <p:sp>
        <p:nvSpPr>
          <p:cNvPr id="5324" name="Google Shape;5324;p373"/>
          <p:cNvSpPr txBox="1"/>
          <p:nvPr>
            <p:ph idx="4294967295" type="title"/>
          </p:nvPr>
        </p:nvSpPr>
        <p:spPr>
          <a:xfrm>
            <a:off x="691550" y="3080025"/>
            <a:ext cx="3398400" cy="6690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Many to many (N-N)</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5325" name="Google Shape;5325;p373"/>
          <p:cNvSpPr txBox="1"/>
          <p:nvPr/>
        </p:nvSpPr>
        <p:spPr>
          <a:xfrm>
            <a:off x="691550" y="1022175"/>
            <a:ext cx="3000000" cy="5694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0"/>
              </a:spcBef>
              <a:spcAft>
                <a:spcPts val="1500"/>
              </a:spcAft>
              <a:buNone/>
            </a:pPr>
            <a:r>
              <a:rPr lang="en" sz="2500">
                <a:solidFill>
                  <a:schemeClr val="lt1"/>
                </a:solidFill>
                <a:latin typeface="Lexend Deca Light"/>
                <a:ea typeface="Lexend Deca Light"/>
                <a:cs typeface="Lexend Deca Light"/>
                <a:sym typeface="Lexend Deca Light"/>
              </a:rPr>
              <a:t>One to one ( 1-1)</a:t>
            </a:r>
            <a:endParaRPr sz="2500">
              <a:solidFill>
                <a:schemeClr val="lt1"/>
              </a:solidFill>
            </a:endParaRPr>
          </a:p>
        </p:txBody>
      </p:sp>
      <p:sp>
        <p:nvSpPr>
          <p:cNvPr id="5326" name="Google Shape;5326;p373"/>
          <p:cNvSpPr txBox="1"/>
          <p:nvPr/>
        </p:nvSpPr>
        <p:spPr>
          <a:xfrm>
            <a:off x="691550" y="1966850"/>
            <a:ext cx="3000000" cy="569400"/>
          </a:xfrm>
          <a:prstGeom prst="rect">
            <a:avLst/>
          </a:prstGeom>
          <a:noFill/>
          <a:ln>
            <a:noFill/>
          </a:ln>
        </p:spPr>
        <p:txBody>
          <a:bodyPr anchorCtr="0" anchor="t" bIns="91425" lIns="91425" spcFirstLastPara="1" rIns="91425" wrap="square" tIns="91425">
            <a:spAutoFit/>
          </a:bodyPr>
          <a:lstStyle/>
          <a:p>
            <a:pPr indent="0" lvl="0" marL="0" rtl="0" algn="l">
              <a:lnSpc>
                <a:spcPct val="130000"/>
              </a:lnSpc>
              <a:spcBef>
                <a:spcPts val="0"/>
              </a:spcBef>
              <a:spcAft>
                <a:spcPts val="1500"/>
              </a:spcAft>
              <a:buNone/>
            </a:pPr>
            <a:r>
              <a:rPr lang="en" sz="2500">
                <a:solidFill>
                  <a:schemeClr val="lt1"/>
                </a:solidFill>
                <a:latin typeface="Lexend Deca Light"/>
                <a:ea typeface="Lexend Deca Light"/>
                <a:cs typeface="Lexend Deca Light"/>
                <a:sym typeface="Lexend Deca Light"/>
              </a:rPr>
              <a:t>One to many (1-N)</a:t>
            </a:r>
            <a:endParaRPr sz="2500">
              <a:solidFill>
                <a:schemeClr val="lt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02" name="Shape 4902"/>
        <p:cNvGrpSpPr/>
        <p:nvPr/>
      </p:nvGrpSpPr>
      <p:grpSpPr>
        <a:xfrm>
          <a:off x="0" y="0"/>
          <a:ext cx="0" cy="0"/>
          <a:chOff x="0" y="0"/>
          <a:chExt cx="0" cy="0"/>
        </a:xfrm>
      </p:grpSpPr>
      <p:sp>
        <p:nvSpPr>
          <p:cNvPr id="4903" name="Google Shape;4903;p338"/>
          <p:cNvSpPr txBox="1"/>
          <p:nvPr/>
        </p:nvSpPr>
        <p:spPr>
          <a:xfrm>
            <a:off x="5636325" y="3002975"/>
            <a:ext cx="2605800" cy="738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dk1"/>
                </a:solidFill>
                <a:latin typeface="Lexend Deca Light"/>
                <a:ea typeface="Lexend Deca Light"/>
                <a:cs typeface="Lexend Deca Light"/>
                <a:sym typeface="Lexend Deca Light"/>
              </a:rPr>
              <a:t>A table uses columns to define the information being stored and rows for the actual data. </a:t>
            </a:r>
            <a:endParaRPr/>
          </a:p>
        </p:txBody>
      </p:sp>
      <p:sp>
        <p:nvSpPr>
          <p:cNvPr id="4904" name="Google Shape;4904;p338"/>
          <p:cNvSpPr txBox="1"/>
          <p:nvPr>
            <p:ph type="title"/>
          </p:nvPr>
        </p:nvSpPr>
        <p:spPr>
          <a:xfrm>
            <a:off x="622725" y="615750"/>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3020"/>
              <a:t>Where it Began: Relational</a:t>
            </a:r>
            <a:endParaRPr sz="3020"/>
          </a:p>
          <a:p>
            <a:pPr indent="0" lvl="0" marL="0" rtl="0" algn="l">
              <a:spcBef>
                <a:spcPts val="0"/>
              </a:spcBef>
              <a:spcAft>
                <a:spcPts val="0"/>
              </a:spcAft>
              <a:buNone/>
            </a:pPr>
            <a:r>
              <a:t/>
            </a:r>
            <a:endParaRPr/>
          </a:p>
        </p:txBody>
      </p:sp>
      <p:sp>
        <p:nvSpPr>
          <p:cNvPr id="4905" name="Google Shape;4905;p338"/>
          <p:cNvSpPr txBox="1"/>
          <p:nvPr>
            <p:ph idx="2" type="title"/>
          </p:nvPr>
        </p:nvSpPr>
        <p:spPr>
          <a:xfrm>
            <a:off x="849300" y="1467100"/>
            <a:ext cx="3281100" cy="376500"/>
          </a:xfrm>
          <a:prstGeom prst="rect">
            <a:avLst/>
          </a:prstGeom>
        </p:spPr>
        <p:txBody>
          <a:bodyPr anchorCtr="0" anchor="t" bIns="0" lIns="0" spcFirstLastPara="1" rIns="0" wrap="square" tIns="0">
            <a:noAutofit/>
          </a:bodyPr>
          <a:lstStyle/>
          <a:p>
            <a:pPr indent="0" lvl="0" marL="0" rtl="0" algn="l">
              <a:lnSpc>
                <a:spcPct val="100000"/>
              </a:lnSpc>
              <a:spcBef>
                <a:spcPts val="0"/>
              </a:spcBef>
              <a:spcAft>
                <a:spcPts val="0"/>
              </a:spcAft>
              <a:buNone/>
            </a:pPr>
            <a:r>
              <a:rPr lang="en"/>
              <a:t>Key features of relational databases</a:t>
            </a:r>
            <a:endParaRPr>
              <a:solidFill>
                <a:srgbClr val="000000"/>
              </a:solidFill>
            </a:endParaRPr>
          </a:p>
        </p:txBody>
      </p:sp>
      <p:pic>
        <p:nvPicPr>
          <p:cNvPr id="4906" name="Google Shape;4906;p338"/>
          <p:cNvPicPr preferRelativeResize="0"/>
          <p:nvPr/>
        </p:nvPicPr>
        <p:blipFill>
          <a:blip r:embed="rId3">
            <a:alphaModFix/>
          </a:blip>
          <a:stretch>
            <a:fillRect/>
          </a:stretch>
        </p:blipFill>
        <p:spPr>
          <a:xfrm>
            <a:off x="1005888" y="2093438"/>
            <a:ext cx="867975" cy="867975"/>
          </a:xfrm>
          <a:prstGeom prst="rect">
            <a:avLst/>
          </a:prstGeom>
          <a:noFill/>
          <a:ln>
            <a:noFill/>
          </a:ln>
        </p:spPr>
      </p:pic>
      <p:sp>
        <p:nvSpPr>
          <p:cNvPr id="4907" name="Google Shape;4907;p338"/>
          <p:cNvSpPr txBox="1"/>
          <p:nvPr/>
        </p:nvSpPr>
        <p:spPr>
          <a:xfrm>
            <a:off x="550000" y="2961400"/>
            <a:ext cx="2106900" cy="738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dk1"/>
                </a:solidFill>
                <a:latin typeface="Lexend Deca Light"/>
                <a:ea typeface="Lexend Deca Light"/>
                <a:cs typeface="Lexend Deca Light"/>
                <a:sym typeface="Lexend Deca Light"/>
              </a:rPr>
              <a:t>Related data is stored in rows and columns in one table.</a:t>
            </a:r>
            <a:endParaRPr/>
          </a:p>
        </p:txBody>
      </p:sp>
      <p:sp>
        <p:nvSpPr>
          <p:cNvPr id="4908" name="Google Shape;4908;p338"/>
          <p:cNvSpPr txBox="1"/>
          <p:nvPr/>
        </p:nvSpPr>
        <p:spPr>
          <a:xfrm>
            <a:off x="3159700" y="3053800"/>
            <a:ext cx="2106900" cy="554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dk1"/>
                </a:solidFill>
                <a:latin typeface="Lexend Deca Light"/>
                <a:ea typeface="Lexend Deca Light"/>
                <a:cs typeface="Lexend Deca Light"/>
                <a:sym typeface="Lexend Deca Light"/>
              </a:rPr>
              <a:t>SQL (Structured Query Language)</a:t>
            </a:r>
            <a:endParaRPr/>
          </a:p>
        </p:txBody>
      </p:sp>
      <p:pic>
        <p:nvPicPr>
          <p:cNvPr id="4909" name="Google Shape;4909;p338"/>
          <p:cNvPicPr preferRelativeResize="0"/>
          <p:nvPr/>
        </p:nvPicPr>
        <p:blipFill>
          <a:blip r:embed="rId4">
            <a:alphaModFix/>
          </a:blip>
          <a:stretch>
            <a:fillRect/>
          </a:stretch>
        </p:blipFill>
        <p:spPr>
          <a:xfrm>
            <a:off x="6149400" y="1915488"/>
            <a:ext cx="1006975" cy="1006975"/>
          </a:xfrm>
          <a:prstGeom prst="rect">
            <a:avLst/>
          </a:prstGeom>
          <a:noFill/>
          <a:ln>
            <a:noFill/>
          </a:ln>
        </p:spPr>
      </p:pic>
      <p:pic>
        <p:nvPicPr>
          <p:cNvPr id="4910" name="Google Shape;4910;p338"/>
          <p:cNvPicPr preferRelativeResize="0"/>
          <p:nvPr/>
        </p:nvPicPr>
        <p:blipFill>
          <a:blip r:embed="rId5">
            <a:alphaModFix/>
          </a:blip>
          <a:stretch>
            <a:fillRect/>
          </a:stretch>
        </p:blipFill>
        <p:spPr>
          <a:xfrm>
            <a:off x="3434425" y="2023936"/>
            <a:ext cx="1006975" cy="1006975"/>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0" name="Shape 5330"/>
        <p:cNvGrpSpPr/>
        <p:nvPr/>
      </p:nvGrpSpPr>
      <p:grpSpPr>
        <a:xfrm>
          <a:off x="0" y="0"/>
          <a:ext cx="0" cy="0"/>
          <a:chOff x="0" y="0"/>
          <a:chExt cx="0" cy="0"/>
        </a:xfrm>
      </p:grpSpPr>
      <p:sp>
        <p:nvSpPr>
          <p:cNvPr id="5331" name="Google Shape;5331;p374"/>
          <p:cNvSpPr txBox="1"/>
          <p:nvPr/>
        </p:nvSpPr>
        <p:spPr>
          <a:xfrm>
            <a:off x="993850" y="1416750"/>
            <a:ext cx="6886500" cy="16836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200">
                <a:solidFill>
                  <a:schemeClr val="lt1"/>
                </a:solidFill>
                <a:latin typeface="Lexend Deca Light"/>
                <a:ea typeface="Lexend Deca Light"/>
                <a:cs typeface="Lexend Deca Light"/>
                <a:sym typeface="Lexend Deca Light"/>
              </a:rPr>
              <a:t>One-to-One (1-1)</a:t>
            </a:r>
            <a:endParaRPr sz="22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rPr lang="en" sz="1800">
                <a:solidFill>
                  <a:schemeClr val="lt1"/>
                </a:solidFill>
                <a:latin typeface="Lexend Deca Light"/>
                <a:ea typeface="Lexend Deca Light"/>
                <a:cs typeface="Lexend Deca Light"/>
                <a:sym typeface="Lexend Deca Light"/>
              </a:rPr>
              <a:t>A one-to-one relationship is </a:t>
            </a:r>
            <a:r>
              <a:rPr lang="en" sz="1800">
                <a:solidFill>
                  <a:schemeClr val="lt1"/>
                </a:solidFill>
                <a:latin typeface="Lexend Deca Light"/>
                <a:ea typeface="Lexend Deca Light"/>
                <a:cs typeface="Lexend Deca Light"/>
                <a:sym typeface="Lexend Deca Light"/>
              </a:rPr>
              <a:t>represented</a:t>
            </a:r>
            <a:r>
              <a:rPr lang="en" sz="1800">
                <a:solidFill>
                  <a:schemeClr val="lt1"/>
                </a:solidFill>
                <a:latin typeface="Lexend Deca Light"/>
                <a:ea typeface="Lexend Deca Light"/>
                <a:cs typeface="Lexend Deca Light"/>
                <a:sym typeface="Lexend Deca Light"/>
              </a:rPr>
              <a:t> and stored in a single document, this would typically be data like a person's name and the customer id. </a:t>
            </a:r>
            <a:endParaRPr sz="1800">
              <a:solidFill>
                <a:schemeClr val="lt1"/>
              </a:solidFill>
              <a:latin typeface="Lexend Deca Light"/>
              <a:ea typeface="Lexend Deca Light"/>
              <a:cs typeface="Lexend Deca Light"/>
              <a:sym typeface="Lexend Deca Light"/>
            </a:endParaRPr>
          </a:p>
        </p:txBody>
      </p:sp>
      <p:sp>
        <p:nvSpPr>
          <p:cNvPr id="5332" name="Google Shape;5332;p374"/>
          <p:cNvSpPr txBox="1"/>
          <p:nvPr/>
        </p:nvSpPr>
        <p:spPr>
          <a:xfrm>
            <a:off x="689050" y="561475"/>
            <a:ext cx="3000000" cy="646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1000"/>
              </a:spcAft>
              <a:buNone/>
            </a:pPr>
            <a:r>
              <a:rPr lang="en" sz="3000">
                <a:solidFill>
                  <a:schemeClr val="lt1"/>
                </a:solidFill>
                <a:latin typeface="Noto Serif JP"/>
                <a:ea typeface="Noto Serif JP"/>
                <a:cs typeface="Noto Serif JP"/>
                <a:sym typeface="Noto Serif JP"/>
              </a:rPr>
              <a:t>Relationships</a:t>
            </a:r>
            <a:endParaRPr sz="1800">
              <a:latin typeface="Noto Serif JP"/>
              <a:ea typeface="Noto Serif JP"/>
              <a:cs typeface="Noto Serif JP"/>
              <a:sym typeface="Noto Serif JP"/>
            </a:endParaRPr>
          </a:p>
        </p:txBody>
      </p:sp>
      <p:sp>
        <p:nvSpPr>
          <p:cNvPr id="5333" name="Google Shape;5333;p374"/>
          <p:cNvSpPr/>
          <p:nvPr/>
        </p:nvSpPr>
        <p:spPr>
          <a:xfrm>
            <a:off x="3334083" y="3199226"/>
            <a:ext cx="2012700" cy="4476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200">
                <a:solidFill>
                  <a:schemeClr val="lt1"/>
                </a:solidFill>
                <a:latin typeface="Lexend Deca Medium"/>
                <a:ea typeface="Lexend Deca Medium"/>
                <a:cs typeface="Lexend Deca Medium"/>
                <a:sym typeface="Lexend Deca Medium"/>
              </a:rPr>
              <a:t>customers</a:t>
            </a:r>
            <a:endParaRPr sz="1200">
              <a:solidFill>
                <a:schemeClr val="lt1"/>
              </a:solidFill>
              <a:latin typeface="Lexend Deca Medium"/>
              <a:ea typeface="Lexend Deca Medium"/>
              <a:cs typeface="Lexend Deca Medium"/>
              <a:sym typeface="Lexend Deca Medium"/>
            </a:endParaRPr>
          </a:p>
        </p:txBody>
      </p:sp>
      <p:sp>
        <p:nvSpPr>
          <p:cNvPr id="5334" name="Google Shape;5334;p374"/>
          <p:cNvSpPr/>
          <p:nvPr/>
        </p:nvSpPr>
        <p:spPr>
          <a:xfrm>
            <a:off x="3334025" y="3646860"/>
            <a:ext cx="2012700" cy="8664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3AA52"/>
                </a:solidFill>
                <a:latin typeface="Lexend Deca Medium"/>
                <a:ea typeface="Lexend Deca Medium"/>
                <a:cs typeface="Lexend Deca Medium"/>
                <a:sym typeface="Lexend Deca Medium"/>
              </a:rPr>
              <a:t>name</a:t>
            </a:r>
            <a:endParaRPr sz="1100">
              <a:solidFill>
                <a:srgbClr val="13AA52"/>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3AA52"/>
                </a:solidFill>
                <a:latin typeface="Lexend Deca Medium"/>
                <a:ea typeface="Lexend Deca Medium"/>
                <a:cs typeface="Lexend Deca Medium"/>
                <a:sym typeface="Lexend Deca Medium"/>
              </a:rPr>
              <a:t>customer_id</a:t>
            </a:r>
            <a:endParaRPr sz="1100">
              <a:solidFill>
                <a:srgbClr val="13AA52"/>
              </a:solidFill>
              <a:latin typeface="Lexend Deca Medium"/>
              <a:ea typeface="Lexend Deca Medium"/>
              <a:cs typeface="Lexend Deca Medium"/>
              <a:sym typeface="Lexend Deca Medium"/>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8" name="Shape 5338"/>
        <p:cNvGrpSpPr/>
        <p:nvPr/>
      </p:nvGrpSpPr>
      <p:grpSpPr>
        <a:xfrm>
          <a:off x="0" y="0"/>
          <a:ext cx="0" cy="0"/>
          <a:chOff x="0" y="0"/>
          <a:chExt cx="0" cy="0"/>
        </a:xfrm>
      </p:grpSpPr>
      <p:sp>
        <p:nvSpPr>
          <p:cNvPr id="5339" name="Google Shape;5339;p375"/>
          <p:cNvSpPr txBox="1"/>
          <p:nvPr/>
        </p:nvSpPr>
        <p:spPr>
          <a:xfrm>
            <a:off x="732200" y="509250"/>
            <a:ext cx="54015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One to One (1-1) </a:t>
            </a:r>
            <a:endParaRPr sz="3000">
              <a:latin typeface="Noto Serif JP"/>
              <a:ea typeface="Noto Serif JP"/>
              <a:cs typeface="Noto Serif JP"/>
              <a:sym typeface="Noto Serif JP"/>
            </a:endParaRPr>
          </a:p>
        </p:txBody>
      </p:sp>
      <p:sp>
        <p:nvSpPr>
          <p:cNvPr id="5340" name="Google Shape;5340;p375"/>
          <p:cNvSpPr txBox="1"/>
          <p:nvPr/>
        </p:nvSpPr>
        <p:spPr>
          <a:xfrm>
            <a:off x="924700" y="1748525"/>
            <a:ext cx="7762800" cy="1493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You have to map patron and address relationships. In this example, you’ll need to view one data entity in context of the other.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300">
              <a:solidFill>
                <a:schemeClr val="lt1"/>
              </a:solidFill>
            </a:endParaRPr>
          </a:p>
        </p:txBody>
      </p:sp>
      <p:sp>
        <p:nvSpPr>
          <p:cNvPr id="5341" name="Google Shape;5341;p375"/>
          <p:cNvSpPr txBox="1"/>
          <p:nvPr/>
        </p:nvSpPr>
        <p:spPr>
          <a:xfrm>
            <a:off x="924700" y="1225325"/>
            <a:ext cx="30000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200">
                <a:solidFill>
                  <a:schemeClr val="lt1"/>
                </a:solidFill>
                <a:latin typeface="Lexend Deca Light"/>
                <a:ea typeface="Lexend Deca Light"/>
                <a:cs typeface="Lexend Deca Light"/>
                <a:sym typeface="Lexend Deca Light"/>
              </a:rPr>
              <a:t>Scenario: </a:t>
            </a:r>
            <a:endParaRPr sz="600">
              <a:solidFill>
                <a:schemeClr val="lt1"/>
              </a:solidFill>
              <a:latin typeface="Lexend Deca Light"/>
              <a:ea typeface="Lexend Deca Light"/>
              <a:cs typeface="Lexend Deca Light"/>
              <a:sym typeface="Lexend Deca Light"/>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5" name="Shape 5345"/>
        <p:cNvGrpSpPr/>
        <p:nvPr/>
      </p:nvGrpSpPr>
      <p:grpSpPr>
        <a:xfrm>
          <a:off x="0" y="0"/>
          <a:ext cx="0" cy="0"/>
          <a:chOff x="0" y="0"/>
          <a:chExt cx="0" cy="0"/>
        </a:xfrm>
      </p:grpSpPr>
      <p:sp>
        <p:nvSpPr>
          <p:cNvPr id="5346" name="Google Shape;5346;p376"/>
          <p:cNvSpPr txBox="1"/>
          <p:nvPr/>
        </p:nvSpPr>
        <p:spPr>
          <a:xfrm>
            <a:off x="877500" y="1370925"/>
            <a:ext cx="6886500" cy="16836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200">
                <a:solidFill>
                  <a:schemeClr val="lt1"/>
                </a:solidFill>
                <a:latin typeface="Lexend Deca Light"/>
                <a:ea typeface="Lexend Deca Light"/>
                <a:cs typeface="Lexend Deca Light"/>
                <a:sym typeface="Lexend Deca Light"/>
              </a:rPr>
              <a:t>One-to-Many (1-N)</a:t>
            </a:r>
            <a:endParaRPr sz="22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rPr lang="en" sz="1800">
                <a:solidFill>
                  <a:schemeClr val="lt1"/>
                </a:solidFill>
                <a:latin typeface="Lexend Deca Light"/>
                <a:ea typeface="Lexend Deca Light"/>
                <a:cs typeface="Lexend Deca Light"/>
                <a:sym typeface="Lexend Deca Light"/>
              </a:rPr>
              <a:t>A one-to-many relationship can be considered when an object of a given type is associated with N objects of a second type.</a:t>
            </a:r>
            <a:endParaRPr sz="1800">
              <a:solidFill>
                <a:schemeClr val="lt1"/>
              </a:solidFill>
              <a:latin typeface="Lexend Deca Light"/>
              <a:ea typeface="Lexend Deca Light"/>
              <a:cs typeface="Lexend Deca Light"/>
              <a:sym typeface="Lexend Deca Light"/>
            </a:endParaRPr>
          </a:p>
        </p:txBody>
      </p:sp>
      <p:sp>
        <p:nvSpPr>
          <p:cNvPr id="5347" name="Google Shape;5347;p376"/>
          <p:cNvSpPr txBox="1"/>
          <p:nvPr/>
        </p:nvSpPr>
        <p:spPr>
          <a:xfrm>
            <a:off x="536650" y="561475"/>
            <a:ext cx="3000000" cy="646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1000"/>
              </a:spcAft>
              <a:buNone/>
            </a:pPr>
            <a:r>
              <a:rPr lang="en" sz="3000">
                <a:solidFill>
                  <a:schemeClr val="lt1"/>
                </a:solidFill>
                <a:latin typeface="Noto Serif JP"/>
                <a:ea typeface="Noto Serif JP"/>
                <a:cs typeface="Noto Serif JP"/>
                <a:sym typeface="Noto Serif JP"/>
              </a:rPr>
              <a:t>Relationships</a:t>
            </a:r>
            <a:endParaRPr sz="3000">
              <a:latin typeface="Noto Serif JP"/>
              <a:ea typeface="Noto Serif JP"/>
              <a:cs typeface="Noto Serif JP"/>
              <a:sym typeface="Noto Serif JP"/>
            </a:endParaRPr>
          </a:p>
        </p:txBody>
      </p:sp>
      <p:sp>
        <p:nvSpPr>
          <p:cNvPr id="5348" name="Google Shape;5348;p376"/>
          <p:cNvSpPr/>
          <p:nvPr/>
        </p:nvSpPr>
        <p:spPr>
          <a:xfrm>
            <a:off x="2342927" y="3391817"/>
            <a:ext cx="1769100" cy="3981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200">
                <a:solidFill>
                  <a:schemeClr val="lt1"/>
                </a:solidFill>
                <a:latin typeface="Lexend Deca Medium"/>
                <a:ea typeface="Lexend Deca Medium"/>
                <a:cs typeface="Lexend Deca Medium"/>
                <a:sym typeface="Lexend Deca Medium"/>
              </a:rPr>
              <a:t>customers</a:t>
            </a:r>
            <a:endParaRPr sz="1200">
              <a:solidFill>
                <a:schemeClr val="lt1"/>
              </a:solidFill>
              <a:latin typeface="Lexend Deca Medium"/>
              <a:ea typeface="Lexend Deca Medium"/>
              <a:cs typeface="Lexend Deca Medium"/>
              <a:sym typeface="Lexend Deca Medium"/>
            </a:endParaRPr>
          </a:p>
        </p:txBody>
      </p:sp>
      <p:sp>
        <p:nvSpPr>
          <p:cNvPr id="5349" name="Google Shape;5349;p376"/>
          <p:cNvSpPr/>
          <p:nvPr/>
        </p:nvSpPr>
        <p:spPr>
          <a:xfrm>
            <a:off x="2342876" y="3789942"/>
            <a:ext cx="1769100" cy="7707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3AA52"/>
                </a:solidFill>
                <a:latin typeface="Lexend Deca Medium"/>
                <a:ea typeface="Lexend Deca Medium"/>
                <a:cs typeface="Lexend Deca Medium"/>
                <a:sym typeface="Lexend Deca Medium"/>
              </a:rPr>
              <a:t>name</a:t>
            </a:r>
            <a:endParaRPr sz="1100">
              <a:solidFill>
                <a:srgbClr val="13AA52"/>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3AA52"/>
                </a:solidFill>
                <a:latin typeface="Lexend Deca Medium"/>
                <a:ea typeface="Lexend Deca Medium"/>
                <a:cs typeface="Lexend Deca Medium"/>
                <a:sym typeface="Lexend Deca Medium"/>
              </a:rPr>
              <a:t>customer_id</a:t>
            </a:r>
            <a:endParaRPr sz="1100">
              <a:solidFill>
                <a:srgbClr val="13AA52"/>
              </a:solidFill>
              <a:latin typeface="Lexend Deca Medium"/>
              <a:ea typeface="Lexend Deca Medium"/>
              <a:cs typeface="Lexend Deca Medium"/>
              <a:sym typeface="Lexend Deca Medium"/>
            </a:endParaRPr>
          </a:p>
        </p:txBody>
      </p:sp>
      <p:cxnSp>
        <p:nvCxnSpPr>
          <p:cNvPr id="5350" name="Google Shape;5350;p376"/>
          <p:cNvCxnSpPr/>
          <p:nvPr/>
        </p:nvCxnSpPr>
        <p:spPr>
          <a:xfrm>
            <a:off x="4118740" y="4168057"/>
            <a:ext cx="548100" cy="0"/>
          </a:xfrm>
          <a:prstGeom prst="straightConnector1">
            <a:avLst/>
          </a:prstGeom>
          <a:noFill/>
          <a:ln cap="flat" cmpd="sng" w="19050">
            <a:solidFill>
              <a:srgbClr val="B3BBC1"/>
            </a:solidFill>
            <a:prstDash val="solid"/>
            <a:round/>
            <a:headEnd len="med" w="med" type="none"/>
            <a:tailEnd len="med" w="med" type="none"/>
          </a:ln>
        </p:spPr>
      </p:cxnSp>
      <p:cxnSp>
        <p:nvCxnSpPr>
          <p:cNvPr id="5351" name="Google Shape;5351;p376"/>
          <p:cNvCxnSpPr/>
          <p:nvPr/>
        </p:nvCxnSpPr>
        <p:spPr>
          <a:xfrm flipH="1" rot="10800000">
            <a:off x="4470310" y="3987902"/>
            <a:ext cx="203100" cy="171300"/>
          </a:xfrm>
          <a:prstGeom prst="straightConnector1">
            <a:avLst/>
          </a:prstGeom>
          <a:noFill/>
          <a:ln cap="flat" cmpd="sng" w="19050">
            <a:solidFill>
              <a:srgbClr val="B3BBC1"/>
            </a:solidFill>
            <a:prstDash val="solid"/>
            <a:round/>
            <a:headEnd len="med" w="med" type="none"/>
            <a:tailEnd len="med" w="med" type="none"/>
          </a:ln>
        </p:spPr>
      </p:cxnSp>
      <p:cxnSp>
        <p:nvCxnSpPr>
          <p:cNvPr id="5352" name="Google Shape;5352;p376"/>
          <p:cNvCxnSpPr/>
          <p:nvPr/>
        </p:nvCxnSpPr>
        <p:spPr>
          <a:xfrm>
            <a:off x="4457287" y="4169593"/>
            <a:ext cx="203100" cy="171300"/>
          </a:xfrm>
          <a:prstGeom prst="straightConnector1">
            <a:avLst/>
          </a:prstGeom>
          <a:noFill/>
          <a:ln cap="flat" cmpd="sng" w="19050">
            <a:solidFill>
              <a:srgbClr val="B3BBC1"/>
            </a:solidFill>
            <a:prstDash val="solid"/>
            <a:round/>
            <a:headEnd len="med" w="med" type="none"/>
            <a:tailEnd len="med" w="med" type="none"/>
          </a:ln>
        </p:spPr>
      </p:cxnSp>
      <p:sp>
        <p:nvSpPr>
          <p:cNvPr id="5353" name="Google Shape;5353;p376"/>
          <p:cNvSpPr/>
          <p:nvPr/>
        </p:nvSpPr>
        <p:spPr>
          <a:xfrm>
            <a:off x="4673545" y="3217476"/>
            <a:ext cx="1769100" cy="3981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200">
                <a:solidFill>
                  <a:schemeClr val="lt1"/>
                </a:solidFill>
                <a:latin typeface="Lexend Deca Medium"/>
                <a:ea typeface="Lexend Deca Medium"/>
                <a:cs typeface="Lexend Deca Medium"/>
                <a:sym typeface="Lexend Deca Medium"/>
              </a:rPr>
              <a:t>invoices</a:t>
            </a:r>
            <a:endParaRPr sz="1200">
              <a:solidFill>
                <a:schemeClr val="lt1"/>
              </a:solidFill>
              <a:latin typeface="Lexend Deca Medium"/>
              <a:ea typeface="Lexend Deca Medium"/>
              <a:cs typeface="Lexend Deca Medium"/>
              <a:sym typeface="Lexend Deca Medium"/>
            </a:endParaRPr>
          </a:p>
        </p:txBody>
      </p:sp>
      <p:sp>
        <p:nvSpPr>
          <p:cNvPr id="5354" name="Google Shape;5354;p376"/>
          <p:cNvSpPr/>
          <p:nvPr/>
        </p:nvSpPr>
        <p:spPr>
          <a:xfrm>
            <a:off x="4673506" y="3615589"/>
            <a:ext cx="1769100" cy="10503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chemeClr val="lt1"/>
                </a:solidFill>
                <a:latin typeface="Lexend Deca Medium"/>
                <a:ea typeface="Lexend Deca Medium"/>
                <a:cs typeface="Lexend Deca Medium"/>
                <a:sym typeface="Lexend Deca Medium"/>
              </a:rPr>
              <a:t>invoice_id</a:t>
            </a:r>
            <a:endParaRPr sz="1100">
              <a:solidFill>
                <a:schemeClr val="lt1"/>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3AA52"/>
                </a:solidFill>
                <a:latin typeface="Lexend Deca Medium"/>
                <a:ea typeface="Lexend Deca Medium"/>
                <a:cs typeface="Lexend Deca Medium"/>
                <a:sym typeface="Lexend Deca Medium"/>
              </a:rPr>
              <a:t>customer_id</a:t>
            </a:r>
            <a:endParaRPr sz="1100">
              <a:solidFill>
                <a:srgbClr val="13AA52"/>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chemeClr val="lt1"/>
                </a:solidFill>
                <a:latin typeface="Lexend Deca Medium"/>
                <a:ea typeface="Lexend Deca Medium"/>
                <a:cs typeface="Lexend Deca Medium"/>
                <a:sym typeface="Lexend Deca Medium"/>
              </a:rPr>
              <a:t>products[]</a:t>
            </a:r>
            <a:endParaRPr sz="1100">
              <a:solidFill>
                <a:schemeClr val="lt1"/>
              </a:solidFill>
              <a:latin typeface="Lexend Deca Medium"/>
              <a:ea typeface="Lexend Deca Medium"/>
              <a:cs typeface="Lexend Deca Medium"/>
              <a:sym typeface="Lexend Deca Medium"/>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8" name="Shape 5358"/>
        <p:cNvGrpSpPr/>
        <p:nvPr/>
      </p:nvGrpSpPr>
      <p:grpSpPr>
        <a:xfrm>
          <a:off x="0" y="0"/>
          <a:ext cx="0" cy="0"/>
          <a:chOff x="0" y="0"/>
          <a:chExt cx="0" cy="0"/>
        </a:xfrm>
      </p:grpSpPr>
      <p:sp>
        <p:nvSpPr>
          <p:cNvPr id="5359" name="Google Shape;5359;p377"/>
          <p:cNvSpPr txBox="1"/>
          <p:nvPr/>
        </p:nvSpPr>
        <p:spPr>
          <a:xfrm>
            <a:off x="551875" y="509250"/>
            <a:ext cx="54015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One to Many (1-N) </a:t>
            </a:r>
            <a:endParaRPr sz="3000">
              <a:latin typeface="Noto Serif JP"/>
              <a:ea typeface="Noto Serif JP"/>
              <a:cs typeface="Noto Serif JP"/>
              <a:sym typeface="Noto Serif JP"/>
            </a:endParaRPr>
          </a:p>
        </p:txBody>
      </p:sp>
      <p:sp>
        <p:nvSpPr>
          <p:cNvPr id="5360" name="Google Shape;5360;p377"/>
          <p:cNvSpPr txBox="1"/>
          <p:nvPr/>
        </p:nvSpPr>
        <p:spPr>
          <a:xfrm>
            <a:off x="974850" y="1349400"/>
            <a:ext cx="7105800" cy="3447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200">
                <a:solidFill>
                  <a:schemeClr val="lt1"/>
                </a:solidFill>
                <a:latin typeface="Lexend Deca Light"/>
                <a:ea typeface="Lexend Deca Light"/>
                <a:cs typeface="Lexend Deca Light"/>
                <a:sym typeface="Lexend Deca Light"/>
              </a:rPr>
              <a:t>Scenario (Link): </a:t>
            </a:r>
            <a:endParaRPr sz="22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You have to map publisher and book relationships. Suppose you had the same publisher data for the same book. Embedding the [publisher] document inside the [book] document would lead to repetition of publisher information.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2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2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200">
              <a:solidFill>
                <a:schemeClr val="lt1"/>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64" name="Shape 5364"/>
        <p:cNvGrpSpPr/>
        <p:nvPr/>
      </p:nvGrpSpPr>
      <p:grpSpPr>
        <a:xfrm>
          <a:off x="0" y="0"/>
          <a:ext cx="0" cy="0"/>
          <a:chOff x="0" y="0"/>
          <a:chExt cx="0" cy="0"/>
        </a:xfrm>
      </p:grpSpPr>
      <p:sp>
        <p:nvSpPr>
          <p:cNvPr id="5365" name="Google Shape;5365;p378"/>
          <p:cNvSpPr txBox="1"/>
          <p:nvPr/>
        </p:nvSpPr>
        <p:spPr>
          <a:xfrm>
            <a:off x="551875" y="509250"/>
            <a:ext cx="54015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One to Many (1-N) </a:t>
            </a:r>
            <a:endParaRPr sz="3000">
              <a:latin typeface="Noto Serif JP"/>
              <a:ea typeface="Noto Serif JP"/>
              <a:cs typeface="Noto Serif JP"/>
              <a:sym typeface="Noto Serif JP"/>
            </a:endParaRPr>
          </a:p>
        </p:txBody>
      </p:sp>
      <p:sp>
        <p:nvSpPr>
          <p:cNvPr id="5366" name="Google Shape;5366;p378"/>
          <p:cNvSpPr txBox="1"/>
          <p:nvPr/>
        </p:nvSpPr>
        <p:spPr>
          <a:xfrm>
            <a:off x="974850" y="1349400"/>
            <a:ext cx="7105800" cy="3170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200">
                <a:solidFill>
                  <a:schemeClr val="lt1"/>
                </a:solidFill>
                <a:latin typeface="Lexend Deca Light"/>
                <a:ea typeface="Lexend Deca Light"/>
                <a:cs typeface="Lexend Deca Light"/>
                <a:sym typeface="Lexend Deca Light"/>
              </a:rPr>
              <a:t>Scenario (Embed): </a:t>
            </a:r>
            <a:endParaRPr sz="22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You have to map a patron with multiple address relationships. In this one-to-many relationship between [patron] and [address] data, the [patron] has multiple [address] entities.</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2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2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200">
              <a:solidFill>
                <a:schemeClr val="lt1"/>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0" name="Shape 5370"/>
        <p:cNvGrpSpPr/>
        <p:nvPr/>
      </p:nvGrpSpPr>
      <p:grpSpPr>
        <a:xfrm>
          <a:off x="0" y="0"/>
          <a:ext cx="0" cy="0"/>
          <a:chOff x="0" y="0"/>
          <a:chExt cx="0" cy="0"/>
        </a:xfrm>
      </p:grpSpPr>
      <p:sp>
        <p:nvSpPr>
          <p:cNvPr id="5371" name="Google Shape;5371;p379"/>
          <p:cNvSpPr txBox="1"/>
          <p:nvPr/>
        </p:nvSpPr>
        <p:spPr>
          <a:xfrm>
            <a:off x="875775" y="1462525"/>
            <a:ext cx="3087900" cy="550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1000"/>
              </a:spcAft>
              <a:buNone/>
            </a:pPr>
            <a:r>
              <a:rPr lang="en" sz="2200">
                <a:solidFill>
                  <a:schemeClr val="lt1"/>
                </a:solidFill>
                <a:latin typeface="Lexend Deca Light"/>
                <a:ea typeface="Lexend Deca Light"/>
                <a:cs typeface="Lexend Deca Light"/>
                <a:sym typeface="Lexend Deca Light"/>
              </a:rPr>
              <a:t>Many-to-Many (N-N)</a:t>
            </a:r>
            <a:endParaRPr sz="2200">
              <a:solidFill>
                <a:schemeClr val="lt1"/>
              </a:solidFill>
              <a:latin typeface="Lexend Deca Light"/>
              <a:ea typeface="Lexend Deca Light"/>
              <a:cs typeface="Lexend Deca Light"/>
              <a:sym typeface="Lexend Deca Light"/>
            </a:endParaRPr>
          </a:p>
        </p:txBody>
      </p:sp>
      <p:sp>
        <p:nvSpPr>
          <p:cNvPr id="5372" name="Google Shape;5372;p379"/>
          <p:cNvSpPr/>
          <p:nvPr/>
        </p:nvSpPr>
        <p:spPr>
          <a:xfrm>
            <a:off x="4813613" y="1500458"/>
            <a:ext cx="1645500" cy="3465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200">
                <a:solidFill>
                  <a:schemeClr val="lt1"/>
                </a:solidFill>
                <a:latin typeface="Lexend Deca Medium"/>
                <a:ea typeface="Lexend Deca Medium"/>
                <a:cs typeface="Lexend Deca Medium"/>
                <a:sym typeface="Lexend Deca Medium"/>
              </a:rPr>
              <a:t>customers</a:t>
            </a:r>
            <a:endParaRPr sz="1200">
              <a:solidFill>
                <a:schemeClr val="lt1"/>
              </a:solidFill>
              <a:latin typeface="Lexend Deca Medium"/>
              <a:ea typeface="Lexend Deca Medium"/>
              <a:cs typeface="Lexend Deca Medium"/>
              <a:sym typeface="Lexend Deca Medium"/>
            </a:endParaRPr>
          </a:p>
        </p:txBody>
      </p:sp>
      <p:sp>
        <p:nvSpPr>
          <p:cNvPr id="5373" name="Google Shape;5373;p379"/>
          <p:cNvSpPr/>
          <p:nvPr/>
        </p:nvSpPr>
        <p:spPr>
          <a:xfrm>
            <a:off x="4813566" y="1846992"/>
            <a:ext cx="1645500" cy="6708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3AA52"/>
                </a:solidFill>
                <a:latin typeface="Lexend Deca Medium"/>
                <a:ea typeface="Lexend Deca Medium"/>
                <a:cs typeface="Lexend Deca Medium"/>
                <a:sym typeface="Lexend Deca Medium"/>
              </a:rPr>
              <a:t>name</a:t>
            </a:r>
            <a:endParaRPr sz="1100">
              <a:solidFill>
                <a:srgbClr val="13AA52"/>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rgbClr val="13AA52"/>
                </a:solidFill>
                <a:latin typeface="Lexend Deca Medium"/>
                <a:ea typeface="Lexend Deca Medium"/>
                <a:cs typeface="Lexend Deca Medium"/>
                <a:sym typeface="Lexend Deca Medium"/>
              </a:rPr>
              <a:t>customer_id</a:t>
            </a:r>
            <a:endParaRPr sz="1100">
              <a:solidFill>
                <a:srgbClr val="13AA52"/>
              </a:solidFill>
              <a:latin typeface="Lexend Deca Medium"/>
              <a:ea typeface="Lexend Deca Medium"/>
              <a:cs typeface="Lexend Deca Medium"/>
              <a:sym typeface="Lexend Deca Medium"/>
            </a:endParaRPr>
          </a:p>
        </p:txBody>
      </p:sp>
      <p:cxnSp>
        <p:nvCxnSpPr>
          <p:cNvPr id="5374" name="Google Shape;5374;p379"/>
          <p:cNvCxnSpPr/>
          <p:nvPr/>
        </p:nvCxnSpPr>
        <p:spPr>
          <a:xfrm>
            <a:off x="6477488" y="2167085"/>
            <a:ext cx="509700" cy="0"/>
          </a:xfrm>
          <a:prstGeom prst="straightConnector1">
            <a:avLst/>
          </a:prstGeom>
          <a:noFill/>
          <a:ln cap="flat" cmpd="sng" w="19050">
            <a:solidFill>
              <a:srgbClr val="B3BBC1"/>
            </a:solidFill>
            <a:prstDash val="solid"/>
            <a:round/>
            <a:headEnd len="med" w="med" type="none"/>
            <a:tailEnd len="med" w="med" type="none"/>
          </a:ln>
        </p:spPr>
      </p:cxnSp>
      <p:cxnSp>
        <p:nvCxnSpPr>
          <p:cNvPr id="5375" name="Google Shape;5375;p379"/>
          <p:cNvCxnSpPr/>
          <p:nvPr/>
        </p:nvCxnSpPr>
        <p:spPr>
          <a:xfrm flipH="1" rot="10800000">
            <a:off x="6792386" y="2019303"/>
            <a:ext cx="189000" cy="149100"/>
          </a:xfrm>
          <a:prstGeom prst="straightConnector1">
            <a:avLst/>
          </a:prstGeom>
          <a:noFill/>
          <a:ln cap="flat" cmpd="sng" w="19050">
            <a:solidFill>
              <a:srgbClr val="B3BBC1"/>
            </a:solidFill>
            <a:prstDash val="solid"/>
            <a:round/>
            <a:headEnd len="med" w="med" type="none"/>
            <a:tailEnd len="med" w="med" type="none"/>
          </a:ln>
        </p:spPr>
      </p:cxnSp>
      <p:cxnSp>
        <p:nvCxnSpPr>
          <p:cNvPr id="5376" name="Google Shape;5376;p379"/>
          <p:cNvCxnSpPr/>
          <p:nvPr/>
        </p:nvCxnSpPr>
        <p:spPr>
          <a:xfrm>
            <a:off x="6792386" y="2168422"/>
            <a:ext cx="189000" cy="149100"/>
          </a:xfrm>
          <a:prstGeom prst="straightConnector1">
            <a:avLst/>
          </a:prstGeom>
          <a:noFill/>
          <a:ln cap="flat" cmpd="sng" w="19050">
            <a:solidFill>
              <a:srgbClr val="B3BBC1"/>
            </a:solidFill>
            <a:prstDash val="solid"/>
            <a:round/>
            <a:headEnd len="med" w="med" type="none"/>
            <a:tailEnd len="med" w="med" type="none"/>
          </a:ln>
        </p:spPr>
      </p:cxnSp>
      <p:sp>
        <p:nvSpPr>
          <p:cNvPr id="5377" name="Google Shape;5377;p379"/>
          <p:cNvSpPr/>
          <p:nvPr/>
        </p:nvSpPr>
        <p:spPr>
          <a:xfrm>
            <a:off x="6981425" y="1348708"/>
            <a:ext cx="1645500" cy="3465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200">
                <a:solidFill>
                  <a:schemeClr val="lt1"/>
                </a:solidFill>
                <a:latin typeface="Lexend Deca Medium"/>
                <a:ea typeface="Lexend Deca Medium"/>
                <a:cs typeface="Lexend Deca Medium"/>
                <a:sym typeface="Lexend Deca Medium"/>
              </a:rPr>
              <a:t>invoices</a:t>
            </a:r>
            <a:endParaRPr sz="1200">
              <a:solidFill>
                <a:schemeClr val="lt1"/>
              </a:solidFill>
              <a:latin typeface="Lexend Deca Medium"/>
              <a:ea typeface="Lexend Deca Medium"/>
              <a:cs typeface="Lexend Deca Medium"/>
              <a:sym typeface="Lexend Deca Medium"/>
            </a:endParaRPr>
          </a:p>
        </p:txBody>
      </p:sp>
      <p:sp>
        <p:nvSpPr>
          <p:cNvPr id="5378" name="Google Shape;5378;p379"/>
          <p:cNvSpPr/>
          <p:nvPr/>
        </p:nvSpPr>
        <p:spPr>
          <a:xfrm>
            <a:off x="6981388" y="1695233"/>
            <a:ext cx="1645500" cy="9141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chemeClr val="lt1"/>
                </a:solidFill>
                <a:latin typeface="Lexend Deca Medium"/>
                <a:ea typeface="Lexend Deca Medium"/>
                <a:cs typeface="Lexend Deca Medium"/>
                <a:sym typeface="Lexend Deca Medium"/>
              </a:rPr>
              <a:t>invoice_id</a:t>
            </a:r>
            <a:endParaRPr sz="1100">
              <a:solidFill>
                <a:schemeClr val="lt1"/>
              </a:solidFill>
              <a:latin typeface="Lexend Deca Medium"/>
              <a:ea typeface="Lexend Deca Medium"/>
              <a:cs typeface="Lexend Deca Medium"/>
              <a:sym typeface="Lexend Deca Medium"/>
            </a:endParaRPr>
          </a:p>
          <a:p>
            <a:pPr indent="0" lvl="0" marL="0" rtl="0" algn="l">
              <a:lnSpc>
                <a:spcPct val="110000"/>
              </a:lnSpc>
              <a:spcBef>
                <a:spcPts val="200"/>
              </a:spcBef>
              <a:spcAft>
                <a:spcPts val="0"/>
              </a:spcAft>
              <a:buNone/>
            </a:pPr>
            <a:r>
              <a:rPr lang="en" sz="1100">
                <a:solidFill>
                  <a:srgbClr val="13AA52"/>
                </a:solidFill>
                <a:latin typeface="Lexend Deca Medium"/>
                <a:ea typeface="Lexend Deca Medium"/>
                <a:cs typeface="Lexend Deca Medium"/>
                <a:sym typeface="Lexend Deca Medium"/>
              </a:rPr>
              <a:t>customer_id</a:t>
            </a:r>
            <a:endParaRPr sz="1100">
              <a:solidFill>
                <a:srgbClr val="13AA52"/>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chemeClr val="lt1"/>
                </a:solidFill>
                <a:latin typeface="Lexend Deca Medium"/>
                <a:ea typeface="Lexend Deca Medium"/>
                <a:cs typeface="Lexend Deca Medium"/>
                <a:sym typeface="Lexend Deca Medium"/>
              </a:rPr>
              <a:t>products[]</a:t>
            </a:r>
            <a:endParaRPr sz="1100">
              <a:solidFill>
                <a:schemeClr val="lt1"/>
              </a:solidFill>
              <a:latin typeface="Lexend Deca Medium"/>
              <a:ea typeface="Lexend Deca Medium"/>
              <a:cs typeface="Lexend Deca Medium"/>
              <a:sym typeface="Lexend Deca Medium"/>
            </a:endParaRPr>
          </a:p>
        </p:txBody>
      </p:sp>
      <p:sp>
        <p:nvSpPr>
          <p:cNvPr id="5379" name="Google Shape;5379;p379"/>
          <p:cNvSpPr/>
          <p:nvPr/>
        </p:nvSpPr>
        <p:spPr>
          <a:xfrm>
            <a:off x="6981418" y="3130296"/>
            <a:ext cx="1645500" cy="346500"/>
          </a:xfrm>
          <a:prstGeom prst="rect">
            <a:avLst/>
          </a:prstGeom>
          <a:noFill/>
          <a:ln cap="flat" cmpd="sng" w="19050">
            <a:solidFill>
              <a:srgbClr val="B3BBC1"/>
            </a:solidFill>
            <a:prstDash val="solid"/>
            <a:round/>
            <a:headEnd len="sm" w="sm" type="none"/>
            <a:tailEnd len="sm" w="sm" type="none"/>
          </a:ln>
        </p:spPr>
        <p:txBody>
          <a:bodyPr anchorCtr="0" anchor="ctr" bIns="0" lIns="182875" spcFirstLastPara="1" rIns="0" wrap="square" tIns="0">
            <a:noAutofit/>
          </a:bodyPr>
          <a:lstStyle/>
          <a:p>
            <a:pPr indent="0" lvl="0" marL="0" rtl="0" algn="l">
              <a:spcBef>
                <a:spcPts val="0"/>
              </a:spcBef>
              <a:spcAft>
                <a:spcPts val="0"/>
              </a:spcAft>
              <a:buNone/>
            </a:pPr>
            <a:r>
              <a:rPr lang="en" sz="1200">
                <a:solidFill>
                  <a:schemeClr val="lt1"/>
                </a:solidFill>
                <a:latin typeface="Lexend Deca Medium"/>
                <a:ea typeface="Lexend Deca Medium"/>
                <a:cs typeface="Lexend Deca Medium"/>
                <a:sym typeface="Lexend Deca Medium"/>
              </a:rPr>
              <a:t>products</a:t>
            </a:r>
            <a:endParaRPr sz="1200">
              <a:solidFill>
                <a:schemeClr val="lt1"/>
              </a:solidFill>
              <a:latin typeface="Lexend Deca Medium"/>
              <a:ea typeface="Lexend Deca Medium"/>
              <a:cs typeface="Lexend Deca Medium"/>
              <a:sym typeface="Lexend Deca Medium"/>
            </a:endParaRPr>
          </a:p>
        </p:txBody>
      </p:sp>
      <p:cxnSp>
        <p:nvCxnSpPr>
          <p:cNvPr id="5380" name="Google Shape;5380;p379"/>
          <p:cNvCxnSpPr/>
          <p:nvPr/>
        </p:nvCxnSpPr>
        <p:spPr>
          <a:xfrm rot="-5400000">
            <a:off x="7458480" y="2875438"/>
            <a:ext cx="509700" cy="0"/>
          </a:xfrm>
          <a:prstGeom prst="straightConnector1">
            <a:avLst/>
          </a:prstGeom>
          <a:noFill/>
          <a:ln cap="flat" cmpd="sng" w="19050">
            <a:solidFill>
              <a:srgbClr val="B3BBC1"/>
            </a:solidFill>
            <a:prstDash val="solid"/>
            <a:round/>
            <a:headEnd len="med" w="med" type="none"/>
            <a:tailEnd len="med" w="med" type="none"/>
          </a:ln>
        </p:spPr>
      </p:cxnSp>
      <p:cxnSp>
        <p:nvCxnSpPr>
          <p:cNvPr id="5381" name="Google Shape;5381;p379"/>
          <p:cNvCxnSpPr/>
          <p:nvPr/>
        </p:nvCxnSpPr>
        <p:spPr>
          <a:xfrm flipH="1" rot="5400000">
            <a:off x="7545597" y="2646340"/>
            <a:ext cx="189000" cy="149100"/>
          </a:xfrm>
          <a:prstGeom prst="straightConnector1">
            <a:avLst/>
          </a:prstGeom>
          <a:noFill/>
          <a:ln cap="flat" cmpd="sng" w="19050">
            <a:solidFill>
              <a:srgbClr val="B3BBC1"/>
            </a:solidFill>
            <a:prstDash val="solid"/>
            <a:round/>
            <a:headEnd len="med" w="med" type="none"/>
            <a:tailEnd len="med" w="med" type="none"/>
          </a:ln>
        </p:spPr>
      </p:cxnSp>
      <p:cxnSp>
        <p:nvCxnSpPr>
          <p:cNvPr id="5382" name="Google Shape;5382;p379"/>
          <p:cNvCxnSpPr/>
          <p:nvPr/>
        </p:nvCxnSpPr>
        <p:spPr>
          <a:xfrm rot="-5400000">
            <a:off x="7694716" y="2646340"/>
            <a:ext cx="189000" cy="149100"/>
          </a:xfrm>
          <a:prstGeom prst="straightConnector1">
            <a:avLst/>
          </a:prstGeom>
          <a:noFill/>
          <a:ln cap="flat" cmpd="sng" w="19050">
            <a:solidFill>
              <a:srgbClr val="B3BBC1"/>
            </a:solidFill>
            <a:prstDash val="solid"/>
            <a:round/>
            <a:headEnd len="med" w="med" type="none"/>
            <a:tailEnd len="med" w="med" type="none"/>
          </a:ln>
        </p:spPr>
      </p:cxnSp>
      <p:cxnSp>
        <p:nvCxnSpPr>
          <p:cNvPr id="5383" name="Google Shape;5383;p379"/>
          <p:cNvCxnSpPr/>
          <p:nvPr/>
        </p:nvCxnSpPr>
        <p:spPr>
          <a:xfrm flipH="1" rot="-5400000">
            <a:off x="7693379" y="2963920"/>
            <a:ext cx="189000" cy="149100"/>
          </a:xfrm>
          <a:prstGeom prst="straightConnector1">
            <a:avLst/>
          </a:prstGeom>
          <a:noFill/>
          <a:ln cap="flat" cmpd="sng" w="19050">
            <a:solidFill>
              <a:srgbClr val="B3BBC1"/>
            </a:solidFill>
            <a:prstDash val="solid"/>
            <a:round/>
            <a:headEnd len="med" w="med" type="none"/>
            <a:tailEnd len="med" w="med" type="none"/>
          </a:ln>
        </p:spPr>
      </p:cxnSp>
      <p:cxnSp>
        <p:nvCxnSpPr>
          <p:cNvPr id="5384" name="Google Shape;5384;p379"/>
          <p:cNvCxnSpPr/>
          <p:nvPr/>
        </p:nvCxnSpPr>
        <p:spPr>
          <a:xfrm rot="5400000">
            <a:off x="7544260" y="2963920"/>
            <a:ext cx="189000" cy="149100"/>
          </a:xfrm>
          <a:prstGeom prst="straightConnector1">
            <a:avLst/>
          </a:prstGeom>
          <a:noFill/>
          <a:ln cap="flat" cmpd="sng" w="19050">
            <a:solidFill>
              <a:srgbClr val="B3BBC1"/>
            </a:solidFill>
            <a:prstDash val="solid"/>
            <a:round/>
            <a:headEnd len="med" w="med" type="none"/>
            <a:tailEnd len="med" w="med" type="none"/>
          </a:ln>
        </p:spPr>
      </p:cxnSp>
      <p:sp>
        <p:nvSpPr>
          <p:cNvPr id="5385" name="Google Shape;5385;p379"/>
          <p:cNvSpPr/>
          <p:nvPr/>
        </p:nvSpPr>
        <p:spPr>
          <a:xfrm>
            <a:off x="6981371" y="3476806"/>
            <a:ext cx="1645500" cy="670800"/>
          </a:xfrm>
          <a:prstGeom prst="rect">
            <a:avLst/>
          </a:prstGeom>
          <a:noFill/>
          <a:ln cap="flat" cmpd="sng" w="19050">
            <a:solidFill>
              <a:srgbClr val="B3BBC1"/>
            </a:solidFill>
            <a:prstDash val="solid"/>
            <a:round/>
            <a:headEnd len="sm" w="sm" type="none"/>
            <a:tailEnd len="sm" w="sm" type="none"/>
          </a:ln>
        </p:spPr>
        <p:txBody>
          <a:bodyPr anchorCtr="0" anchor="t" bIns="0" lIns="182875" spcFirstLastPara="1" rIns="0" wrap="square" tIns="137150">
            <a:noAutofit/>
          </a:bodyPr>
          <a:lstStyle/>
          <a:p>
            <a:pPr indent="0" lvl="0" marL="0" rtl="0" algn="l">
              <a:lnSpc>
                <a:spcPct val="110000"/>
              </a:lnSpc>
              <a:spcBef>
                <a:spcPts val="0"/>
              </a:spcBef>
              <a:spcAft>
                <a:spcPts val="0"/>
              </a:spcAft>
              <a:buNone/>
            </a:pPr>
            <a:r>
              <a:rPr lang="en" sz="1100">
                <a:solidFill>
                  <a:srgbClr val="13AA52"/>
                </a:solidFill>
                <a:latin typeface="Lexend Deca Medium"/>
                <a:ea typeface="Lexend Deca Medium"/>
                <a:cs typeface="Lexend Deca Medium"/>
                <a:sym typeface="Lexend Deca Medium"/>
              </a:rPr>
              <a:t>product_id</a:t>
            </a:r>
            <a:endParaRPr sz="1100">
              <a:solidFill>
                <a:srgbClr val="13AA52"/>
              </a:solidFill>
              <a:latin typeface="Lexend Deca Medium"/>
              <a:ea typeface="Lexend Deca Medium"/>
              <a:cs typeface="Lexend Deca Medium"/>
              <a:sym typeface="Lexend Deca Medium"/>
            </a:endParaRPr>
          </a:p>
          <a:p>
            <a:pPr indent="0" lvl="0" marL="0" rtl="0" algn="l">
              <a:lnSpc>
                <a:spcPct val="110000"/>
              </a:lnSpc>
              <a:spcBef>
                <a:spcPts val="200"/>
              </a:spcBef>
              <a:spcAft>
                <a:spcPts val="200"/>
              </a:spcAft>
              <a:buNone/>
            </a:pPr>
            <a:r>
              <a:rPr lang="en" sz="1100">
                <a:solidFill>
                  <a:schemeClr val="lt1"/>
                </a:solidFill>
                <a:latin typeface="Lexend Deca Medium"/>
                <a:ea typeface="Lexend Deca Medium"/>
                <a:cs typeface="Lexend Deca Medium"/>
                <a:sym typeface="Lexend Deca Medium"/>
              </a:rPr>
              <a:t>description</a:t>
            </a:r>
            <a:endParaRPr sz="1100">
              <a:solidFill>
                <a:schemeClr val="lt1"/>
              </a:solidFill>
              <a:latin typeface="Lexend Deca Medium"/>
              <a:ea typeface="Lexend Deca Medium"/>
              <a:cs typeface="Lexend Deca Medium"/>
              <a:sym typeface="Lexend Deca Medium"/>
            </a:endParaRPr>
          </a:p>
        </p:txBody>
      </p:sp>
      <p:sp>
        <p:nvSpPr>
          <p:cNvPr id="5386" name="Google Shape;5386;p379"/>
          <p:cNvSpPr txBox="1"/>
          <p:nvPr/>
        </p:nvSpPr>
        <p:spPr>
          <a:xfrm>
            <a:off x="536650" y="561475"/>
            <a:ext cx="3000000" cy="646500"/>
          </a:xfrm>
          <a:prstGeom prst="rect">
            <a:avLst/>
          </a:prstGeom>
          <a:noFill/>
          <a:ln>
            <a:noFill/>
          </a:ln>
        </p:spPr>
        <p:txBody>
          <a:bodyPr anchorCtr="0" anchor="t" bIns="91425" lIns="91425" spcFirstLastPara="1" rIns="91425" wrap="square" tIns="91425">
            <a:spAutoFit/>
          </a:bodyPr>
          <a:lstStyle/>
          <a:p>
            <a:pPr indent="0" lvl="0" marL="0" rtl="0" algn="l">
              <a:lnSpc>
                <a:spcPct val="110000"/>
              </a:lnSpc>
              <a:spcBef>
                <a:spcPts val="0"/>
              </a:spcBef>
              <a:spcAft>
                <a:spcPts val="1000"/>
              </a:spcAft>
              <a:buNone/>
            </a:pPr>
            <a:r>
              <a:rPr lang="en" sz="3000">
                <a:solidFill>
                  <a:schemeClr val="lt1"/>
                </a:solidFill>
                <a:latin typeface="Noto Serif JP"/>
                <a:ea typeface="Noto Serif JP"/>
                <a:cs typeface="Noto Serif JP"/>
                <a:sym typeface="Noto Serif JP"/>
              </a:rPr>
              <a:t>Relationships</a:t>
            </a:r>
            <a:endParaRPr sz="3000">
              <a:latin typeface="Noto Serif JP"/>
              <a:ea typeface="Noto Serif JP"/>
              <a:cs typeface="Noto Serif JP"/>
              <a:sym typeface="Noto Serif JP"/>
            </a:endParaRPr>
          </a:p>
        </p:txBody>
      </p:sp>
      <p:sp>
        <p:nvSpPr>
          <p:cNvPr id="5387" name="Google Shape;5387;p379"/>
          <p:cNvSpPr txBox="1"/>
          <p:nvPr/>
        </p:nvSpPr>
        <p:spPr>
          <a:xfrm>
            <a:off x="828950" y="2012725"/>
            <a:ext cx="3462300" cy="1569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A Many-to-Many relationship between two entities where they both might have many relationships between each other. </a:t>
            </a:r>
            <a:endParaRPr sz="1800"/>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1" name="Shape 5391"/>
        <p:cNvGrpSpPr/>
        <p:nvPr/>
      </p:nvGrpSpPr>
      <p:grpSpPr>
        <a:xfrm>
          <a:off x="0" y="0"/>
          <a:ext cx="0" cy="0"/>
          <a:chOff x="0" y="0"/>
          <a:chExt cx="0" cy="0"/>
        </a:xfrm>
      </p:grpSpPr>
      <p:sp>
        <p:nvSpPr>
          <p:cNvPr id="5392" name="Google Shape;5392;p380"/>
          <p:cNvSpPr txBox="1"/>
          <p:nvPr/>
        </p:nvSpPr>
        <p:spPr>
          <a:xfrm>
            <a:off x="1123400" y="1807150"/>
            <a:ext cx="6125700" cy="1847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800">
                <a:solidFill>
                  <a:schemeClr val="lt1"/>
                </a:solidFill>
                <a:latin typeface="Lexend Deca Light"/>
                <a:ea typeface="Lexend Deca Light"/>
                <a:cs typeface="Lexend Deca Light"/>
                <a:sym typeface="Lexend Deca Light"/>
              </a:rPr>
              <a:t>Consider a scenario where a book was written </a:t>
            </a:r>
            <a:r>
              <a:rPr lang="en" sz="1800">
                <a:solidFill>
                  <a:schemeClr val="lt1"/>
                </a:solidFill>
                <a:latin typeface="Lexend Deca Light"/>
                <a:ea typeface="Lexend Deca Light"/>
                <a:cs typeface="Lexend Deca Light"/>
                <a:sym typeface="Lexend Deca Light"/>
              </a:rPr>
              <a:t>by</a:t>
            </a:r>
            <a:r>
              <a:rPr lang="en" sz="1800">
                <a:solidFill>
                  <a:schemeClr val="lt1"/>
                </a:solidFill>
                <a:latin typeface="Lexend Deca Light"/>
                <a:ea typeface="Lexend Deca Light"/>
                <a:cs typeface="Lexend Deca Light"/>
                <a:sym typeface="Lexend Deca Light"/>
              </a:rPr>
              <a:t> multiple authors and similarly, one of the authors has written multiple books. How would we go about mapping these relationships?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800">
              <a:solidFill>
                <a:schemeClr val="lt1"/>
              </a:solidFill>
              <a:latin typeface="Lexend Deca Light"/>
              <a:ea typeface="Lexend Deca Light"/>
              <a:cs typeface="Lexend Deca Light"/>
              <a:sym typeface="Lexend Deca Light"/>
            </a:endParaRPr>
          </a:p>
        </p:txBody>
      </p:sp>
      <p:sp>
        <p:nvSpPr>
          <p:cNvPr id="5393" name="Google Shape;5393;p380"/>
          <p:cNvSpPr txBox="1"/>
          <p:nvPr/>
        </p:nvSpPr>
        <p:spPr>
          <a:xfrm>
            <a:off x="622725" y="544025"/>
            <a:ext cx="45321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lt1"/>
                </a:solidFill>
                <a:latin typeface="Noto Serif JP"/>
                <a:ea typeface="Noto Serif JP"/>
                <a:cs typeface="Noto Serif JP"/>
                <a:sym typeface="Noto Serif JP"/>
              </a:rPr>
              <a:t>Many to Many (N-N) </a:t>
            </a:r>
            <a:endParaRPr/>
          </a:p>
        </p:txBody>
      </p:sp>
      <p:sp>
        <p:nvSpPr>
          <p:cNvPr id="5394" name="Google Shape;5394;p380"/>
          <p:cNvSpPr txBox="1"/>
          <p:nvPr/>
        </p:nvSpPr>
        <p:spPr>
          <a:xfrm>
            <a:off x="987825" y="1283938"/>
            <a:ext cx="30000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200">
                <a:solidFill>
                  <a:schemeClr val="lt1"/>
                </a:solidFill>
                <a:latin typeface="Lexend Deca Light"/>
                <a:ea typeface="Lexend Deca Light"/>
                <a:cs typeface="Lexend Deca Light"/>
                <a:sym typeface="Lexend Deca Light"/>
              </a:rPr>
              <a:t>Scenario: </a:t>
            </a:r>
            <a:endParaRPr sz="600">
              <a:solidFill>
                <a:schemeClr val="lt1"/>
              </a:solidFill>
              <a:latin typeface="Lexend Deca Light"/>
              <a:ea typeface="Lexend Deca Light"/>
              <a:cs typeface="Lexend Deca Light"/>
              <a:sym typeface="Lexend Deca Light"/>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8" name="Shape 5398"/>
        <p:cNvGrpSpPr/>
        <p:nvPr/>
      </p:nvGrpSpPr>
      <p:grpSpPr>
        <a:xfrm>
          <a:off x="0" y="0"/>
          <a:ext cx="0" cy="0"/>
          <a:chOff x="0" y="0"/>
          <a:chExt cx="0" cy="0"/>
        </a:xfrm>
      </p:grpSpPr>
      <p:sp>
        <p:nvSpPr>
          <p:cNvPr id="5399" name="Google Shape;5399;p381"/>
          <p:cNvSpPr txBox="1"/>
          <p:nvPr/>
        </p:nvSpPr>
        <p:spPr>
          <a:xfrm>
            <a:off x="5008275" y="1045091"/>
            <a:ext cx="3810900" cy="3248100"/>
          </a:xfrm>
          <a:prstGeom prst="rect">
            <a:avLst/>
          </a:prstGeom>
          <a:noFill/>
          <a:ln>
            <a:noFill/>
          </a:ln>
        </p:spPr>
        <p:txBody>
          <a:bodyPr anchorCtr="0" anchor="ctr" bIns="0" lIns="0" spcFirstLastPara="1" rIns="0" wrap="square" tIns="0">
            <a:noAutofit/>
          </a:bodyPr>
          <a:lstStyle/>
          <a:p>
            <a:pPr indent="0" lvl="0" marL="0" rtl="0" algn="ctr">
              <a:lnSpc>
                <a:spcPct val="110000"/>
              </a:lnSpc>
              <a:spcBef>
                <a:spcPts val="0"/>
              </a:spcBef>
              <a:spcAft>
                <a:spcPts val="0"/>
              </a:spcAft>
              <a:buNone/>
            </a:pPr>
            <a:r>
              <a:rPr lang="en" sz="2400">
                <a:solidFill>
                  <a:schemeClr val="lt2"/>
                </a:solidFill>
                <a:latin typeface="Noto Serif JP"/>
                <a:ea typeface="Noto Serif JP"/>
                <a:cs typeface="Noto Serif JP"/>
                <a:sym typeface="Noto Serif JP"/>
              </a:rPr>
              <a:t>Link</a:t>
            </a:r>
            <a:endParaRPr sz="2400">
              <a:solidFill>
                <a:schemeClr val="lt2"/>
              </a:solidFill>
              <a:latin typeface="Noto Serif JP"/>
              <a:ea typeface="Noto Serif JP"/>
              <a:cs typeface="Noto Serif JP"/>
              <a:sym typeface="Noto Serif JP"/>
            </a:endParaRPr>
          </a:p>
          <a:p>
            <a:pPr indent="0" lvl="0" marL="0" rtl="0" algn="ctr">
              <a:lnSpc>
                <a:spcPct val="110000"/>
              </a:lnSpc>
              <a:spcBef>
                <a:spcPts val="1500"/>
              </a:spcBef>
              <a:spcAft>
                <a:spcPts val="0"/>
              </a:spcAft>
              <a:buNone/>
            </a:pPr>
            <a:r>
              <a:rPr lang="en" sz="1800">
                <a:solidFill>
                  <a:schemeClr val="dk1"/>
                </a:solidFill>
                <a:latin typeface="Lexend Deca Light"/>
                <a:ea typeface="Lexend Deca Light"/>
                <a:cs typeface="Lexend Deca Light"/>
                <a:sym typeface="Lexend Deca Light"/>
              </a:rPr>
              <a:t>When the "many" side is a huge number</a:t>
            </a:r>
            <a:endParaRPr sz="1800">
              <a:solidFill>
                <a:schemeClr val="dk1"/>
              </a:solidFill>
              <a:latin typeface="Lexend Deca Light"/>
              <a:ea typeface="Lexend Deca Light"/>
              <a:cs typeface="Lexend Deca Light"/>
              <a:sym typeface="Lexend Deca Light"/>
            </a:endParaRPr>
          </a:p>
          <a:p>
            <a:pPr indent="0" lvl="0" marL="0" rtl="0" algn="ctr">
              <a:lnSpc>
                <a:spcPct val="110000"/>
              </a:lnSpc>
              <a:spcBef>
                <a:spcPts val="1500"/>
              </a:spcBef>
              <a:spcAft>
                <a:spcPts val="0"/>
              </a:spcAft>
              <a:buNone/>
            </a:pPr>
            <a:r>
              <a:rPr lang="en" sz="1800">
                <a:solidFill>
                  <a:schemeClr val="dk1"/>
                </a:solidFill>
                <a:latin typeface="Lexend Deca Light"/>
                <a:ea typeface="Lexend Deca Light"/>
                <a:cs typeface="Lexend Deca Light"/>
                <a:sym typeface="Lexend Deca Light"/>
              </a:rPr>
              <a:t>For integrity on write operations on many-to-many</a:t>
            </a:r>
            <a:endParaRPr sz="1800">
              <a:solidFill>
                <a:schemeClr val="dk1"/>
              </a:solidFill>
              <a:latin typeface="Lexend Deca Light"/>
              <a:ea typeface="Lexend Deca Light"/>
              <a:cs typeface="Lexend Deca Light"/>
              <a:sym typeface="Lexend Deca Light"/>
            </a:endParaRPr>
          </a:p>
          <a:p>
            <a:pPr indent="0" lvl="0" marL="0" rtl="0" algn="ctr">
              <a:lnSpc>
                <a:spcPct val="110000"/>
              </a:lnSpc>
              <a:spcBef>
                <a:spcPts val="1500"/>
              </a:spcBef>
              <a:spcAft>
                <a:spcPts val="0"/>
              </a:spcAft>
              <a:buNone/>
            </a:pPr>
            <a:r>
              <a:rPr lang="en" sz="1800">
                <a:solidFill>
                  <a:schemeClr val="dk1"/>
                </a:solidFill>
                <a:latin typeface="Lexend Deca Light"/>
                <a:ea typeface="Lexend Deca Light"/>
                <a:cs typeface="Lexend Deca Light"/>
                <a:sym typeface="Lexend Deca Light"/>
              </a:rPr>
              <a:t>When a piece is frequently used, but not the other and memory is an issue</a:t>
            </a:r>
            <a:endParaRPr sz="1800">
              <a:solidFill>
                <a:schemeClr val="dk1"/>
              </a:solidFill>
              <a:latin typeface="Lexend Deca Light"/>
              <a:ea typeface="Lexend Deca Light"/>
              <a:cs typeface="Lexend Deca Light"/>
              <a:sym typeface="Lexend Deca Light"/>
            </a:endParaRPr>
          </a:p>
          <a:p>
            <a:pPr indent="0" lvl="0" marL="0" rtl="0" algn="ctr">
              <a:lnSpc>
                <a:spcPct val="110000"/>
              </a:lnSpc>
              <a:spcBef>
                <a:spcPts val="1500"/>
              </a:spcBef>
              <a:spcAft>
                <a:spcPts val="1500"/>
              </a:spcAft>
              <a:buNone/>
            </a:pPr>
            <a:r>
              <a:t/>
            </a:r>
            <a:endParaRPr sz="2400">
              <a:solidFill>
                <a:srgbClr val="F5F6F7"/>
              </a:solidFill>
              <a:latin typeface="Lexend Deca Light"/>
              <a:ea typeface="Lexend Deca Light"/>
              <a:cs typeface="Lexend Deca Light"/>
              <a:sym typeface="Lexend Deca Light"/>
            </a:endParaRPr>
          </a:p>
        </p:txBody>
      </p:sp>
      <p:sp>
        <p:nvSpPr>
          <p:cNvPr id="5400" name="Google Shape;5400;p381"/>
          <p:cNvSpPr txBox="1"/>
          <p:nvPr/>
        </p:nvSpPr>
        <p:spPr>
          <a:xfrm>
            <a:off x="348575" y="1331700"/>
            <a:ext cx="3860700" cy="2616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800">
                <a:solidFill>
                  <a:schemeClr val="lt1"/>
                </a:solidFill>
                <a:latin typeface="Lexend Deca Light"/>
                <a:ea typeface="Lexend Deca Light"/>
                <a:cs typeface="Lexend Deca Light"/>
                <a:sym typeface="Lexend Deca Light"/>
              </a:rPr>
              <a:t>For integrity with read operations</a:t>
            </a:r>
            <a:endParaRPr sz="1800">
              <a:solidFill>
                <a:schemeClr val="lt1"/>
              </a:solidFill>
              <a:latin typeface="Lexend Deca Light"/>
              <a:ea typeface="Lexend Deca Light"/>
              <a:cs typeface="Lexend Deca Light"/>
              <a:sym typeface="Lexend Deca Light"/>
            </a:endParaRPr>
          </a:p>
          <a:p>
            <a:pPr indent="0" lvl="0" marL="0" rtl="0" algn="ctr">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ctr">
              <a:spcBef>
                <a:spcPts val="0"/>
              </a:spcBef>
              <a:spcAft>
                <a:spcPts val="0"/>
              </a:spcAft>
              <a:buNone/>
            </a:pPr>
            <a:r>
              <a:rPr lang="en" sz="1800">
                <a:solidFill>
                  <a:schemeClr val="lt1"/>
                </a:solidFill>
                <a:latin typeface="Lexend Deca Light"/>
                <a:ea typeface="Lexend Deca Light"/>
                <a:cs typeface="Lexend Deca Light"/>
                <a:sym typeface="Lexend Deca Light"/>
              </a:rPr>
              <a:t>For integrity with write operations</a:t>
            </a:r>
            <a:endParaRPr sz="1800">
              <a:solidFill>
                <a:schemeClr val="lt1"/>
              </a:solidFill>
              <a:latin typeface="Lexend Deca Light"/>
              <a:ea typeface="Lexend Deca Light"/>
              <a:cs typeface="Lexend Deca Light"/>
              <a:sym typeface="Lexend Deca Light"/>
            </a:endParaRPr>
          </a:p>
          <a:p>
            <a:pPr indent="0" lvl="0" marL="0" rtl="0" algn="ctr">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ctr">
              <a:spcBef>
                <a:spcPts val="0"/>
              </a:spcBef>
              <a:spcAft>
                <a:spcPts val="0"/>
              </a:spcAft>
              <a:buNone/>
            </a:pPr>
            <a:r>
              <a:rPr lang="en" sz="1800">
                <a:solidFill>
                  <a:schemeClr val="lt1"/>
                </a:solidFill>
                <a:latin typeface="Lexend Deca Light"/>
                <a:ea typeface="Lexend Deca Light"/>
                <a:cs typeface="Lexend Deca Light"/>
                <a:sym typeface="Lexend Deca Light"/>
              </a:rPr>
              <a:t> On one-to-one and one-to-many</a:t>
            </a:r>
            <a:endParaRPr sz="1800">
              <a:solidFill>
                <a:schemeClr val="lt1"/>
              </a:solidFill>
              <a:latin typeface="Lexend Deca Light"/>
              <a:ea typeface="Lexend Deca Light"/>
              <a:cs typeface="Lexend Deca Light"/>
              <a:sym typeface="Lexend Deca Light"/>
            </a:endParaRPr>
          </a:p>
          <a:p>
            <a:pPr indent="0" lvl="0" marL="0" rtl="0" algn="ctr">
              <a:spcBef>
                <a:spcPts val="0"/>
              </a:spcBef>
              <a:spcAft>
                <a:spcPts val="0"/>
              </a:spcAft>
              <a:buNone/>
            </a:pPr>
            <a:r>
              <a:t/>
            </a:r>
            <a:endParaRPr sz="1800">
              <a:solidFill>
                <a:schemeClr val="lt1"/>
              </a:solidFill>
              <a:latin typeface="Lexend Deca Light"/>
              <a:ea typeface="Lexend Deca Light"/>
              <a:cs typeface="Lexend Deca Light"/>
              <a:sym typeface="Lexend Deca Light"/>
            </a:endParaRPr>
          </a:p>
          <a:p>
            <a:pPr indent="0" lvl="0" marL="0" rtl="0" algn="ctr">
              <a:spcBef>
                <a:spcPts val="0"/>
              </a:spcBef>
              <a:spcAft>
                <a:spcPts val="0"/>
              </a:spcAft>
              <a:buNone/>
            </a:pPr>
            <a:r>
              <a:rPr lang="en" sz="1800">
                <a:solidFill>
                  <a:schemeClr val="lt1"/>
                </a:solidFill>
                <a:latin typeface="Lexend Deca Light"/>
                <a:ea typeface="Lexend Deca Light"/>
                <a:cs typeface="Lexend Deca Light"/>
                <a:sym typeface="Lexend Deca Light"/>
              </a:rPr>
              <a:t>For data that is deleted together by default</a:t>
            </a:r>
            <a:endParaRPr sz="18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
        <p:nvSpPr>
          <p:cNvPr id="5401" name="Google Shape;5401;p381"/>
          <p:cNvSpPr txBox="1"/>
          <p:nvPr/>
        </p:nvSpPr>
        <p:spPr>
          <a:xfrm>
            <a:off x="1739550" y="704900"/>
            <a:ext cx="1270500" cy="554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400">
                <a:solidFill>
                  <a:schemeClr val="lt1"/>
                </a:solidFill>
                <a:latin typeface="Noto Serif JP"/>
                <a:ea typeface="Noto Serif JP"/>
                <a:cs typeface="Noto Serif JP"/>
                <a:sym typeface="Noto Serif JP"/>
              </a:rPr>
              <a:t>Embed</a:t>
            </a:r>
            <a:endParaRPr sz="2400">
              <a:solidFill>
                <a:schemeClr val="lt1"/>
              </a:solidFill>
              <a:latin typeface="Noto Serif JP"/>
              <a:ea typeface="Noto Serif JP"/>
              <a:cs typeface="Noto Serif JP"/>
              <a:sym typeface="Noto Serif JP"/>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5" name="Shape 5405"/>
        <p:cNvGrpSpPr/>
        <p:nvPr/>
      </p:nvGrpSpPr>
      <p:grpSpPr>
        <a:xfrm>
          <a:off x="0" y="0"/>
          <a:ext cx="0" cy="0"/>
          <a:chOff x="0" y="0"/>
          <a:chExt cx="0" cy="0"/>
        </a:xfrm>
      </p:grpSpPr>
      <p:sp>
        <p:nvSpPr>
          <p:cNvPr id="5406" name="Google Shape;5406;p382"/>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Wrap-Up</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11" name="Shape 5411"/>
        <p:cNvGrpSpPr/>
        <p:nvPr/>
      </p:nvGrpSpPr>
      <p:grpSpPr>
        <a:xfrm>
          <a:off x="0" y="0"/>
          <a:ext cx="0" cy="0"/>
          <a:chOff x="0" y="0"/>
          <a:chExt cx="0" cy="0"/>
        </a:xfrm>
      </p:grpSpPr>
      <p:sp>
        <p:nvSpPr>
          <p:cNvPr id="5412" name="Google Shape;5412;p383"/>
          <p:cNvSpPr txBox="1"/>
          <p:nvPr>
            <p:ph type="title"/>
          </p:nvPr>
        </p:nvSpPr>
        <p:spPr>
          <a:xfrm>
            <a:off x="622725" y="615750"/>
            <a:ext cx="7457700" cy="4617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4000"/>
              <a:buNone/>
            </a:pPr>
            <a:r>
              <a:rPr lang="en">
                <a:latin typeface="Noto Serif JP"/>
                <a:ea typeface="Noto Serif JP"/>
                <a:cs typeface="Noto Serif JP"/>
                <a:sym typeface="Noto Serif JP"/>
              </a:rPr>
              <a:t>When to Use </a:t>
            </a:r>
            <a:r>
              <a:rPr lang="en">
                <a:latin typeface="Noto Serif JP"/>
                <a:ea typeface="Noto Serif JP"/>
                <a:cs typeface="Noto Serif JP"/>
                <a:sym typeface="Noto Serif JP"/>
              </a:rPr>
              <a:t>Non-Relational?</a:t>
            </a:r>
            <a:endParaRPr>
              <a:latin typeface="Noto Serif JP"/>
              <a:ea typeface="Noto Serif JP"/>
              <a:cs typeface="Noto Serif JP"/>
              <a:sym typeface="Noto Serif JP"/>
            </a:endParaRPr>
          </a:p>
        </p:txBody>
      </p:sp>
      <p:sp>
        <p:nvSpPr>
          <p:cNvPr id="5413" name="Google Shape;5413;p383"/>
          <p:cNvSpPr txBox="1"/>
          <p:nvPr/>
        </p:nvSpPr>
        <p:spPr>
          <a:xfrm>
            <a:off x="453500" y="3812075"/>
            <a:ext cx="2296500" cy="645000"/>
          </a:xfrm>
          <a:prstGeom prst="rect">
            <a:avLst/>
          </a:prstGeom>
          <a:noFill/>
          <a:ln>
            <a:noFill/>
          </a:ln>
        </p:spPr>
        <p:txBody>
          <a:bodyPr anchorCtr="0" anchor="t" bIns="91425" lIns="0" spcFirstLastPara="1" rIns="91425" wrap="square" tIns="91425">
            <a:noAutofit/>
          </a:bodyPr>
          <a:lstStyle/>
          <a:p>
            <a:pPr indent="0" lvl="0" marL="0" marR="0" rtl="0" algn="l">
              <a:lnSpc>
                <a:spcPct val="100000"/>
              </a:lnSpc>
              <a:spcBef>
                <a:spcPts val="0"/>
              </a:spcBef>
              <a:spcAft>
                <a:spcPts val="0"/>
              </a:spcAft>
              <a:buNone/>
            </a:pPr>
            <a:r>
              <a:rPr lang="en" sz="1900">
                <a:solidFill>
                  <a:schemeClr val="dk1"/>
                </a:solidFill>
                <a:latin typeface="Lexend Deca Light"/>
                <a:ea typeface="Lexend Deca Light"/>
                <a:cs typeface="Lexend Deca Light"/>
                <a:sym typeface="Lexend Deca Light"/>
              </a:rPr>
              <a:t>Working with data that changes frequently</a:t>
            </a:r>
            <a:endParaRPr sz="1900">
              <a:solidFill>
                <a:schemeClr val="dk1"/>
              </a:solidFill>
              <a:latin typeface="Lexend Deca Light"/>
              <a:ea typeface="Lexend Deca Light"/>
              <a:cs typeface="Lexend Deca Light"/>
              <a:sym typeface="Lexend Deca Light"/>
            </a:endParaRPr>
          </a:p>
          <a:p>
            <a:pPr indent="0" lvl="0" marL="0" marR="0" rtl="0" algn="l">
              <a:lnSpc>
                <a:spcPct val="100000"/>
              </a:lnSpc>
              <a:spcBef>
                <a:spcPts val="0"/>
              </a:spcBef>
              <a:spcAft>
                <a:spcPts val="0"/>
              </a:spcAft>
              <a:buNone/>
            </a:pPr>
            <a:r>
              <a:t/>
            </a:r>
            <a:endParaRPr sz="1900">
              <a:solidFill>
                <a:schemeClr val="dk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900">
              <a:solidFill>
                <a:schemeClr val="dk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900">
              <a:solidFill>
                <a:schemeClr val="dk1"/>
              </a:solidFill>
              <a:latin typeface="Lexend Deca Light"/>
              <a:ea typeface="Lexend Deca Light"/>
              <a:cs typeface="Lexend Deca Light"/>
              <a:sym typeface="Lexend Deca Light"/>
            </a:endParaRPr>
          </a:p>
          <a:p>
            <a:pPr indent="0" lvl="0" marL="0" marR="0" rtl="0" algn="l">
              <a:lnSpc>
                <a:spcPct val="100000"/>
              </a:lnSpc>
              <a:spcBef>
                <a:spcPts val="0"/>
              </a:spcBef>
              <a:spcAft>
                <a:spcPts val="0"/>
              </a:spcAft>
              <a:buNone/>
            </a:pPr>
            <a:r>
              <a:t/>
            </a:r>
            <a:endParaRPr sz="1900">
              <a:solidFill>
                <a:schemeClr val="dk1"/>
              </a:solidFill>
              <a:latin typeface="Lexend Deca Light"/>
              <a:ea typeface="Lexend Deca Light"/>
              <a:cs typeface="Lexend Deca Light"/>
              <a:sym typeface="Lexend Deca Light"/>
            </a:endParaRPr>
          </a:p>
          <a:p>
            <a:pPr indent="0" lvl="0" marL="0" marR="0" rtl="0" algn="l">
              <a:lnSpc>
                <a:spcPct val="100000"/>
              </a:lnSpc>
              <a:spcBef>
                <a:spcPts val="0"/>
              </a:spcBef>
              <a:spcAft>
                <a:spcPts val="0"/>
              </a:spcAft>
              <a:buNone/>
            </a:pPr>
            <a:r>
              <a:t/>
            </a:r>
            <a:endParaRPr sz="1900">
              <a:solidFill>
                <a:schemeClr val="dk1"/>
              </a:solidFill>
              <a:latin typeface="Lexend Deca Light"/>
              <a:ea typeface="Lexend Deca Light"/>
              <a:cs typeface="Lexend Deca Light"/>
              <a:sym typeface="Lexend Deca Light"/>
            </a:endParaRPr>
          </a:p>
          <a:p>
            <a:pPr indent="0" lvl="0" marL="0" marR="0" rtl="0" algn="l">
              <a:lnSpc>
                <a:spcPct val="100000"/>
              </a:lnSpc>
              <a:spcBef>
                <a:spcPts val="0"/>
              </a:spcBef>
              <a:spcAft>
                <a:spcPts val="0"/>
              </a:spcAft>
              <a:buNone/>
            </a:pPr>
            <a:r>
              <a:t/>
            </a:r>
            <a:endParaRPr sz="1900">
              <a:solidFill>
                <a:schemeClr val="dk1"/>
              </a:solidFill>
              <a:latin typeface="Lexend Deca Light"/>
              <a:ea typeface="Lexend Deca Light"/>
              <a:cs typeface="Lexend Deca Light"/>
              <a:sym typeface="Lexend Deca Light"/>
            </a:endParaRPr>
          </a:p>
        </p:txBody>
      </p:sp>
      <p:sp>
        <p:nvSpPr>
          <p:cNvPr id="5414" name="Google Shape;5414;p383"/>
          <p:cNvSpPr txBox="1"/>
          <p:nvPr/>
        </p:nvSpPr>
        <p:spPr>
          <a:xfrm>
            <a:off x="3258663" y="3958325"/>
            <a:ext cx="2374800" cy="477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900">
                <a:solidFill>
                  <a:schemeClr val="dk1"/>
                </a:solidFill>
                <a:latin typeface="Lexend Deca Light"/>
                <a:ea typeface="Lexend Deca Light"/>
                <a:cs typeface="Lexend Deca Light"/>
                <a:sym typeface="Lexend Deca Light"/>
              </a:rPr>
              <a:t>Cloud computing</a:t>
            </a:r>
            <a:endParaRPr/>
          </a:p>
        </p:txBody>
      </p:sp>
      <p:sp>
        <p:nvSpPr>
          <p:cNvPr id="5415" name="Google Shape;5415;p383"/>
          <p:cNvSpPr txBox="1"/>
          <p:nvPr/>
        </p:nvSpPr>
        <p:spPr>
          <a:xfrm>
            <a:off x="6142225" y="3812075"/>
            <a:ext cx="3000000" cy="769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900">
                <a:solidFill>
                  <a:schemeClr val="dk1"/>
                </a:solidFill>
                <a:latin typeface="Lexend Deca Light"/>
                <a:ea typeface="Lexend Deca Light"/>
                <a:cs typeface="Lexend Deca Light"/>
                <a:sym typeface="Lexend Deca Light"/>
              </a:rPr>
              <a:t>Promoting</a:t>
            </a:r>
            <a:r>
              <a:rPr lang="en" sz="1900">
                <a:solidFill>
                  <a:schemeClr val="dk1"/>
                </a:solidFill>
                <a:latin typeface="Lexend Deca Light"/>
                <a:ea typeface="Lexend Deca Light"/>
                <a:cs typeface="Lexend Deca Light"/>
                <a:sym typeface="Lexend Deca Light"/>
              </a:rPr>
              <a:t> developer productivity </a:t>
            </a:r>
            <a:endParaRPr/>
          </a:p>
        </p:txBody>
      </p:sp>
      <p:pic>
        <p:nvPicPr>
          <p:cNvPr id="5416" name="Google Shape;5416;p383"/>
          <p:cNvPicPr preferRelativeResize="0"/>
          <p:nvPr/>
        </p:nvPicPr>
        <p:blipFill>
          <a:blip r:embed="rId3">
            <a:alphaModFix/>
          </a:blip>
          <a:stretch>
            <a:fillRect/>
          </a:stretch>
        </p:blipFill>
        <p:spPr>
          <a:xfrm>
            <a:off x="593125" y="1948200"/>
            <a:ext cx="1400501" cy="1400501"/>
          </a:xfrm>
          <a:prstGeom prst="rect">
            <a:avLst/>
          </a:prstGeom>
          <a:noFill/>
          <a:ln>
            <a:noFill/>
          </a:ln>
        </p:spPr>
      </p:pic>
      <p:pic>
        <p:nvPicPr>
          <p:cNvPr id="5417" name="Google Shape;5417;p383"/>
          <p:cNvPicPr preferRelativeResize="0"/>
          <p:nvPr/>
        </p:nvPicPr>
        <p:blipFill>
          <a:blip r:embed="rId4">
            <a:alphaModFix/>
          </a:blip>
          <a:stretch>
            <a:fillRect/>
          </a:stretch>
        </p:blipFill>
        <p:spPr>
          <a:xfrm>
            <a:off x="3455751" y="2032226"/>
            <a:ext cx="1552826" cy="1552826"/>
          </a:xfrm>
          <a:prstGeom prst="rect">
            <a:avLst/>
          </a:prstGeom>
          <a:noFill/>
          <a:ln>
            <a:noFill/>
          </a:ln>
        </p:spPr>
      </p:pic>
      <p:pic>
        <p:nvPicPr>
          <p:cNvPr id="5418" name="Google Shape;5418;p383"/>
          <p:cNvPicPr preferRelativeResize="0"/>
          <p:nvPr/>
        </p:nvPicPr>
        <p:blipFill>
          <a:blip r:embed="rId5">
            <a:alphaModFix/>
          </a:blip>
          <a:stretch>
            <a:fillRect/>
          </a:stretch>
        </p:blipFill>
        <p:spPr>
          <a:xfrm>
            <a:off x="6359570" y="2167720"/>
            <a:ext cx="1281825" cy="1281825"/>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4" name="Shape 4914"/>
        <p:cNvGrpSpPr/>
        <p:nvPr/>
      </p:nvGrpSpPr>
      <p:grpSpPr>
        <a:xfrm>
          <a:off x="0" y="0"/>
          <a:ext cx="0" cy="0"/>
          <a:chOff x="0" y="0"/>
          <a:chExt cx="0" cy="0"/>
        </a:xfrm>
      </p:grpSpPr>
      <p:sp>
        <p:nvSpPr>
          <p:cNvPr id="4915" name="Google Shape;4915;p339"/>
          <p:cNvSpPr txBox="1"/>
          <p:nvPr/>
        </p:nvSpPr>
        <p:spPr>
          <a:xfrm>
            <a:off x="844400" y="956575"/>
            <a:ext cx="7017300" cy="4617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3000">
                <a:solidFill>
                  <a:srgbClr val="001E2B"/>
                </a:solidFill>
                <a:latin typeface="Noto Serif JP"/>
                <a:ea typeface="Noto Serif JP"/>
                <a:cs typeface="Noto Serif JP"/>
                <a:sym typeface="Noto Serif JP"/>
              </a:rPr>
              <a:t>Filling in the Gap</a:t>
            </a:r>
            <a:endParaRPr sz="3000">
              <a:solidFill>
                <a:srgbClr val="001E2B"/>
              </a:solidFill>
              <a:latin typeface="Noto Serif JP"/>
              <a:ea typeface="Noto Serif JP"/>
              <a:cs typeface="Noto Serif JP"/>
              <a:sym typeface="Noto Serif JP"/>
            </a:endParaRPr>
          </a:p>
        </p:txBody>
      </p:sp>
      <p:cxnSp>
        <p:nvCxnSpPr>
          <p:cNvPr id="4916" name="Google Shape;4916;p339"/>
          <p:cNvCxnSpPr/>
          <p:nvPr/>
        </p:nvCxnSpPr>
        <p:spPr>
          <a:xfrm>
            <a:off x="859325" y="2789975"/>
            <a:ext cx="6986400" cy="0"/>
          </a:xfrm>
          <a:prstGeom prst="straightConnector1">
            <a:avLst/>
          </a:prstGeom>
          <a:noFill/>
          <a:ln cap="flat" cmpd="sng" w="9525">
            <a:solidFill>
              <a:srgbClr val="001E2B"/>
            </a:solidFill>
            <a:prstDash val="dash"/>
            <a:round/>
            <a:headEnd len="med" w="med" type="none"/>
            <a:tailEnd len="med" w="med" type="none"/>
          </a:ln>
        </p:spPr>
      </p:cxnSp>
      <p:sp>
        <p:nvSpPr>
          <p:cNvPr id="4917" name="Google Shape;4917;p339"/>
          <p:cNvSpPr txBox="1"/>
          <p:nvPr/>
        </p:nvSpPr>
        <p:spPr>
          <a:xfrm>
            <a:off x="712650" y="3104675"/>
            <a:ext cx="1975500" cy="939000"/>
          </a:xfrm>
          <a:prstGeom prst="rect">
            <a:avLst/>
          </a:prstGeom>
          <a:noFill/>
          <a:ln>
            <a:noFill/>
          </a:ln>
        </p:spPr>
        <p:txBody>
          <a:bodyPr anchorCtr="0" anchor="t" bIns="0" lIns="0" spcFirstLastPara="1" rIns="0" wrap="square" tIns="0">
            <a:spAutoFit/>
          </a:bodyPr>
          <a:lstStyle/>
          <a:p>
            <a:pPr indent="0" lvl="0" marL="0" rtl="0" algn="ctr">
              <a:lnSpc>
                <a:spcPct val="150000"/>
              </a:lnSpc>
              <a:spcBef>
                <a:spcPts val="0"/>
              </a:spcBef>
              <a:spcAft>
                <a:spcPts val="0"/>
              </a:spcAft>
              <a:buNone/>
            </a:pPr>
            <a:r>
              <a:rPr lang="en">
                <a:solidFill>
                  <a:srgbClr val="001E2B"/>
                </a:solidFill>
                <a:latin typeface="Lexend Deca Medium"/>
                <a:ea typeface="Lexend Deca Medium"/>
                <a:cs typeface="Lexend Deca Medium"/>
                <a:sym typeface="Lexend Deca Medium"/>
              </a:rPr>
              <a:t>Relational Databases</a:t>
            </a:r>
            <a:endParaRPr>
              <a:solidFill>
                <a:srgbClr val="001E2B"/>
              </a:solidFill>
              <a:latin typeface="Lexend Deca Medium"/>
              <a:ea typeface="Lexend Deca Medium"/>
              <a:cs typeface="Lexend Deca Medium"/>
              <a:sym typeface="Lexend Deca Medium"/>
            </a:endParaRPr>
          </a:p>
          <a:p>
            <a:pPr indent="0" lvl="0" marL="0" rtl="0" algn="ctr">
              <a:lnSpc>
                <a:spcPct val="150000"/>
              </a:lnSpc>
              <a:spcBef>
                <a:spcPts val="0"/>
              </a:spcBef>
              <a:spcAft>
                <a:spcPts val="0"/>
              </a:spcAft>
              <a:buNone/>
            </a:pPr>
            <a:r>
              <a:rPr lang="en" sz="1000">
                <a:solidFill>
                  <a:srgbClr val="001E2B"/>
                </a:solidFill>
                <a:latin typeface="Lexend Deca Light"/>
                <a:ea typeface="Lexend Deca Light"/>
                <a:cs typeface="Lexend Deca Light"/>
                <a:sym typeface="Lexend Deca Light"/>
              </a:rPr>
              <a:t>SQL was developed by IBM as a way to interact with the new relational databases</a:t>
            </a:r>
            <a:endParaRPr sz="1000">
              <a:solidFill>
                <a:srgbClr val="001E2B"/>
              </a:solidFill>
              <a:latin typeface="Lexend Deca Light"/>
              <a:ea typeface="Lexend Deca Light"/>
              <a:cs typeface="Lexend Deca Light"/>
              <a:sym typeface="Lexend Deca Light"/>
            </a:endParaRPr>
          </a:p>
        </p:txBody>
      </p:sp>
      <p:sp>
        <p:nvSpPr>
          <p:cNvPr id="4918" name="Google Shape;4918;p339"/>
          <p:cNvSpPr txBox="1"/>
          <p:nvPr/>
        </p:nvSpPr>
        <p:spPr>
          <a:xfrm>
            <a:off x="3472600" y="3101825"/>
            <a:ext cx="1841400" cy="708000"/>
          </a:xfrm>
          <a:prstGeom prst="rect">
            <a:avLst/>
          </a:prstGeom>
          <a:noFill/>
          <a:ln>
            <a:noFill/>
          </a:ln>
        </p:spPr>
        <p:txBody>
          <a:bodyPr anchorCtr="0" anchor="t" bIns="0" lIns="0" spcFirstLastPara="1" rIns="0" wrap="square" tIns="0">
            <a:spAutoFit/>
          </a:bodyPr>
          <a:lstStyle/>
          <a:p>
            <a:pPr indent="0" lvl="0" marL="0" rtl="0" algn="ctr">
              <a:lnSpc>
                <a:spcPct val="150000"/>
              </a:lnSpc>
              <a:spcBef>
                <a:spcPts val="0"/>
              </a:spcBef>
              <a:spcAft>
                <a:spcPts val="0"/>
              </a:spcAft>
              <a:buNone/>
            </a:pPr>
            <a:r>
              <a:rPr lang="en">
                <a:solidFill>
                  <a:srgbClr val="001E2B"/>
                </a:solidFill>
                <a:latin typeface="Lexend Deca Medium"/>
                <a:ea typeface="Lexend Deca Medium"/>
                <a:cs typeface="Lexend Deca Medium"/>
                <a:sym typeface="Lexend Deca Medium"/>
              </a:rPr>
              <a:t>World Wide Web</a:t>
            </a:r>
            <a:endParaRPr>
              <a:solidFill>
                <a:srgbClr val="001E2B"/>
              </a:solidFill>
              <a:latin typeface="Lexend Deca Medium"/>
              <a:ea typeface="Lexend Deca Medium"/>
              <a:cs typeface="Lexend Deca Medium"/>
              <a:sym typeface="Lexend Deca Medium"/>
            </a:endParaRPr>
          </a:p>
          <a:p>
            <a:pPr indent="0" lvl="0" marL="0" rtl="0" algn="ctr">
              <a:lnSpc>
                <a:spcPct val="150000"/>
              </a:lnSpc>
              <a:spcBef>
                <a:spcPts val="0"/>
              </a:spcBef>
              <a:spcAft>
                <a:spcPts val="0"/>
              </a:spcAft>
              <a:buNone/>
            </a:pPr>
            <a:r>
              <a:rPr lang="en" sz="1000">
                <a:solidFill>
                  <a:srgbClr val="001E2B"/>
                </a:solidFill>
                <a:latin typeface="Lexend Deca Light"/>
                <a:ea typeface="Lexend Deca Light"/>
                <a:cs typeface="Lexend Deca Light"/>
                <a:sym typeface="Lexend Deca Light"/>
              </a:rPr>
              <a:t>Need for data storage explodes </a:t>
            </a:r>
            <a:endParaRPr sz="1000">
              <a:solidFill>
                <a:srgbClr val="001E2B"/>
              </a:solidFill>
              <a:latin typeface="Lexend Deca Light"/>
              <a:ea typeface="Lexend Deca Light"/>
              <a:cs typeface="Lexend Deca Light"/>
              <a:sym typeface="Lexend Deca Light"/>
            </a:endParaRPr>
          </a:p>
        </p:txBody>
      </p:sp>
      <p:sp>
        <p:nvSpPr>
          <p:cNvPr id="4919" name="Google Shape;4919;p339"/>
          <p:cNvSpPr/>
          <p:nvPr/>
        </p:nvSpPr>
        <p:spPr>
          <a:xfrm>
            <a:off x="1627328" y="2697725"/>
            <a:ext cx="184500" cy="184500"/>
          </a:xfrm>
          <a:prstGeom prst="ellipse">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39"/>
          <p:cNvSpPr/>
          <p:nvPr/>
        </p:nvSpPr>
        <p:spPr>
          <a:xfrm>
            <a:off x="4260800" y="2697725"/>
            <a:ext cx="184500" cy="184500"/>
          </a:xfrm>
          <a:prstGeom prst="ellipse">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339"/>
          <p:cNvSpPr/>
          <p:nvPr/>
        </p:nvSpPr>
        <p:spPr>
          <a:xfrm>
            <a:off x="6894272" y="2697725"/>
            <a:ext cx="184500" cy="184500"/>
          </a:xfrm>
          <a:prstGeom prst="ellipse">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39"/>
          <p:cNvSpPr/>
          <p:nvPr/>
        </p:nvSpPr>
        <p:spPr>
          <a:xfrm>
            <a:off x="1277700" y="2261065"/>
            <a:ext cx="877800" cy="219600"/>
          </a:xfrm>
          <a:prstGeom prst="roundRect">
            <a:avLst>
              <a:gd fmla="val 50000" name="adj"/>
            </a:avLst>
          </a:prstGeom>
          <a:solidFill>
            <a:srgbClr val="00ED6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Source Code Pro Medium"/>
                <a:ea typeface="Source Code Pro Medium"/>
                <a:cs typeface="Source Code Pro Medium"/>
                <a:sym typeface="Source Code Pro Medium"/>
              </a:rPr>
              <a:t>1970s</a:t>
            </a:r>
            <a:endParaRPr sz="1000">
              <a:latin typeface="Source Code Pro Medium"/>
              <a:ea typeface="Source Code Pro Medium"/>
              <a:cs typeface="Source Code Pro Medium"/>
              <a:sym typeface="Source Code Pro Medium"/>
            </a:endParaRPr>
          </a:p>
        </p:txBody>
      </p:sp>
      <p:sp>
        <p:nvSpPr>
          <p:cNvPr id="4923" name="Google Shape;4923;p339"/>
          <p:cNvSpPr txBox="1"/>
          <p:nvPr/>
        </p:nvSpPr>
        <p:spPr>
          <a:xfrm>
            <a:off x="6106050" y="3101825"/>
            <a:ext cx="1756200" cy="939000"/>
          </a:xfrm>
          <a:prstGeom prst="rect">
            <a:avLst/>
          </a:prstGeom>
          <a:noFill/>
          <a:ln>
            <a:noFill/>
          </a:ln>
        </p:spPr>
        <p:txBody>
          <a:bodyPr anchorCtr="0" anchor="t" bIns="0" lIns="0" spcFirstLastPara="1" rIns="0" wrap="square" tIns="0">
            <a:spAutoFit/>
          </a:bodyPr>
          <a:lstStyle/>
          <a:p>
            <a:pPr indent="0" lvl="0" marL="0" rtl="0" algn="ctr">
              <a:lnSpc>
                <a:spcPct val="150000"/>
              </a:lnSpc>
              <a:spcBef>
                <a:spcPts val="0"/>
              </a:spcBef>
              <a:spcAft>
                <a:spcPts val="0"/>
              </a:spcAft>
              <a:buNone/>
            </a:pPr>
            <a:r>
              <a:rPr lang="en">
                <a:solidFill>
                  <a:srgbClr val="001E2B"/>
                </a:solidFill>
                <a:latin typeface="Lexend Deca Medium"/>
                <a:ea typeface="Lexend Deca Medium"/>
                <a:cs typeface="Lexend Deca Medium"/>
                <a:sym typeface="Lexend Deca Medium"/>
              </a:rPr>
              <a:t>NoSQL</a:t>
            </a:r>
            <a:endParaRPr>
              <a:solidFill>
                <a:srgbClr val="001E2B"/>
              </a:solidFill>
              <a:latin typeface="Lexend Deca Medium"/>
              <a:ea typeface="Lexend Deca Medium"/>
              <a:cs typeface="Lexend Deca Medium"/>
              <a:sym typeface="Lexend Deca Medium"/>
            </a:endParaRPr>
          </a:p>
          <a:p>
            <a:pPr indent="0" lvl="0" marL="0" rtl="0" algn="ctr">
              <a:lnSpc>
                <a:spcPct val="150000"/>
              </a:lnSpc>
              <a:spcBef>
                <a:spcPts val="0"/>
              </a:spcBef>
              <a:spcAft>
                <a:spcPts val="0"/>
              </a:spcAft>
              <a:buNone/>
            </a:pPr>
            <a:r>
              <a:rPr lang="en" sz="1000">
                <a:solidFill>
                  <a:srgbClr val="001E2B"/>
                </a:solidFill>
                <a:latin typeface="Lexend Deca Light"/>
                <a:ea typeface="Lexend Deca Light"/>
                <a:cs typeface="Lexend Deca Light"/>
                <a:sym typeface="Lexend Deca Light"/>
              </a:rPr>
              <a:t>Unstructured data storage to mitigate costs and increase efficiency</a:t>
            </a:r>
            <a:endParaRPr sz="1000">
              <a:solidFill>
                <a:srgbClr val="001E2B"/>
              </a:solidFill>
              <a:latin typeface="Lexend Deca Light"/>
              <a:ea typeface="Lexend Deca Light"/>
              <a:cs typeface="Lexend Deca Light"/>
              <a:sym typeface="Lexend Deca Light"/>
            </a:endParaRPr>
          </a:p>
        </p:txBody>
      </p:sp>
      <p:sp>
        <p:nvSpPr>
          <p:cNvPr id="4924" name="Google Shape;4924;p339"/>
          <p:cNvSpPr/>
          <p:nvPr/>
        </p:nvSpPr>
        <p:spPr>
          <a:xfrm>
            <a:off x="3911775" y="2258525"/>
            <a:ext cx="877800" cy="219600"/>
          </a:xfrm>
          <a:prstGeom prst="roundRect">
            <a:avLst>
              <a:gd fmla="val 50000" name="adj"/>
            </a:avLst>
          </a:prstGeom>
          <a:solidFill>
            <a:srgbClr val="00ED6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Source Code Pro Medium"/>
                <a:ea typeface="Source Code Pro Medium"/>
                <a:cs typeface="Source Code Pro Medium"/>
                <a:sym typeface="Source Code Pro Medium"/>
              </a:rPr>
              <a:t>1990s</a:t>
            </a:r>
            <a:endParaRPr sz="1000">
              <a:latin typeface="Source Code Pro Medium"/>
              <a:ea typeface="Source Code Pro Medium"/>
              <a:cs typeface="Source Code Pro Medium"/>
              <a:sym typeface="Source Code Pro Medium"/>
            </a:endParaRPr>
          </a:p>
        </p:txBody>
      </p:sp>
      <p:sp>
        <p:nvSpPr>
          <p:cNvPr id="4925" name="Google Shape;4925;p339"/>
          <p:cNvSpPr/>
          <p:nvPr/>
        </p:nvSpPr>
        <p:spPr>
          <a:xfrm>
            <a:off x="6545850" y="2258525"/>
            <a:ext cx="877800" cy="219600"/>
          </a:xfrm>
          <a:prstGeom prst="roundRect">
            <a:avLst>
              <a:gd fmla="val 50000" name="adj"/>
            </a:avLst>
          </a:prstGeom>
          <a:solidFill>
            <a:srgbClr val="00ED6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Source Code Pro Medium"/>
                <a:ea typeface="Source Code Pro Medium"/>
                <a:cs typeface="Source Code Pro Medium"/>
                <a:sym typeface="Source Code Pro Medium"/>
              </a:rPr>
              <a:t>2000s</a:t>
            </a:r>
            <a:endParaRPr sz="1000">
              <a:latin typeface="Source Code Pro Medium"/>
              <a:ea typeface="Source Code Pro Medium"/>
              <a:cs typeface="Source Code Pro Medium"/>
              <a:sym typeface="Source Code Pro Medium"/>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2" name="Shape 5422"/>
        <p:cNvGrpSpPr/>
        <p:nvPr/>
      </p:nvGrpSpPr>
      <p:grpSpPr>
        <a:xfrm>
          <a:off x="0" y="0"/>
          <a:ext cx="0" cy="0"/>
          <a:chOff x="0" y="0"/>
          <a:chExt cx="0" cy="0"/>
        </a:xfrm>
      </p:grpSpPr>
      <p:sp>
        <p:nvSpPr>
          <p:cNvPr id="5423" name="Google Shape;5423;p384"/>
          <p:cNvSpPr txBox="1"/>
          <p:nvPr>
            <p:ph type="title"/>
          </p:nvPr>
        </p:nvSpPr>
        <p:spPr>
          <a:xfrm>
            <a:off x="381600" y="615750"/>
            <a:ext cx="39864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Continue Learning!</a:t>
            </a:r>
            <a:endParaRPr/>
          </a:p>
        </p:txBody>
      </p:sp>
      <p:sp>
        <p:nvSpPr>
          <p:cNvPr id="5424" name="Google Shape;5424;p384"/>
          <p:cNvSpPr txBox="1"/>
          <p:nvPr>
            <p:ph idx="2" type="title"/>
          </p:nvPr>
        </p:nvSpPr>
        <p:spPr>
          <a:xfrm>
            <a:off x="4770725" y="615750"/>
            <a:ext cx="39864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GitHub Student Developer Pack</a:t>
            </a:r>
            <a:endParaRPr/>
          </a:p>
        </p:txBody>
      </p:sp>
      <p:pic>
        <p:nvPicPr>
          <p:cNvPr id="5425" name="Google Shape;5425;p384"/>
          <p:cNvPicPr preferRelativeResize="0"/>
          <p:nvPr/>
        </p:nvPicPr>
        <p:blipFill>
          <a:blip r:embed="rId3">
            <a:alphaModFix/>
          </a:blip>
          <a:stretch>
            <a:fillRect/>
          </a:stretch>
        </p:blipFill>
        <p:spPr>
          <a:xfrm>
            <a:off x="5781362" y="1746562"/>
            <a:ext cx="1965125" cy="1965125"/>
          </a:xfrm>
          <a:prstGeom prst="rect">
            <a:avLst/>
          </a:prstGeom>
          <a:noFill/>
          <a:ln>
            <a:noFill/>
          </a:ln>
        </p:spPr>
      </p:pic>
      <p:sp>
        <p:nvSpPr>
          <p:cNvPr id="5426" name="Google Shape;5426;p384"/>
          <p:cNvSpPr txBox="1"/>
          <p:nvPr/>
        </p:nvSpPr>
        <p:spPr>
          <a:xfrm>
            <a:off x="637125" y="1931425"/>
            <a:ext cx="3039900" cy="400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t/>
            </a:r>
            <a:endParaRPr>
              <a:solidFill>
                <a:schemeClr val="lt1"/>
              </a:solidFill>
              <a:latin typeface="Lexend Deca Light"/>
              <a:ea typeface="Lexend Deca Light"/>
              <a:cs typeface="Lexend Deca Light"/>
              <a:sym typeface="Lexend Deca Light"/>
            </a:endParaRPr>
          </a:p>
        </p:txBody>
      </p:sp>
      <p:sp>
        <p:nvSpPr>
          <p:cNvPr id="5427" name="Google Shape;5427;p384"/>
          <p:cNvSpPr txBox="1"/>
          <p:nvPr/>
        </p:nvSpPr>
        <p:spPr>
          <a:xfrm>
            <a:off x="5148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Sign up for the </a:t>
            </a:r>
            <a:r>
              <a:rPr lang="en" u="sng">
                <a:solidFill>
                  <a:schemeClr val="hlink"/>
                </a:solidFill>
                <a:latin typeface="Lexend Deca Light"/>
                <a:ea typeface="Lexend Deca Light"/>
                <a:cs typeface="Lexend Deca Light"/>
                <a:sym typeface="Lexend Deca Light"/>
                <a:hlinkClick r:id="rId4"/>
              </a:rPr>
              <a:t>MongoDB Student Pack</a:t>
            </a:r>
            <a:r>
              <a:rPr lang="en">
                <a:latin typeface="Lexend Deca Light"/>
                <a:ea typeface="Lexend Deca Light"/>
                <a:cs typeface="Lexend Deca Light"/>
                <a:sym typeface="Lexend Deca Light"/>
              </a:rPr>
              <a:t> to receive $50 in Atlas credits and free certification!</a:t>
            </a:r>
            <a:endParaRPr>
              <a:latin typeface="Lexend Deca Light"/>
              <a:ea typeface="Lexend Deca Light"/>
              <a:cs typeface="Lexend Deca Light"/>
              <a:sym typeface="Lexend Deca Light"/>
            </a:endParaRPr>
          </a:p>
        </p:txBody>
      </p:sp>
      <p:pic>
        <p:nvPicPr>
          <p:cNvPr id="5428" name="Google Shape;5428;p384"/>
          <p:cNvPicPr preferRelativeResize="0"/>
          <p:nvPr/>
        </p:nvPicPr>
        <p:blipFill>
          <a:blip r:embed="rId5">
            <a:alphaModFix/>
          </a:blip>
          <a:stretch>
            <a:fillRect/>
          </a:stretch>
        </p:blipFill>
        <p:spPr>
          <a:xfrm>
            <a:off x="1050725" y="1697650"/>
            <a:ext cx="2212700" cy="2212700"/>
          </a:xfrm>
          <a:prstGeom prst="rect">
            <a:avLst/>
          </a:prstGeom>
          <a:noFill/>
          <a:ln>
            <a:noFill/>
          </a:ln>
        </p:spPr>
      </p:pic>
      <p:sp>
        <p:nvSpPr>
          <p:cNvPr id="5429" name="Google Shape;5429;p384"/>
          <p:cNvSpPr txBox="1"/>
          <p:nvPr/>
        </p:nvSpPr>
        <p:spPr>
          <a:xfrm>
            <a:off x="429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MongoDB University</a:t>
            </a:r>
            <a:r>
              <a:rPr lang="en">
                <a:solidFill>
                  <a:schemeClr val="lt1"/>
                </a:solidFill>
                <a:latin typeface="Lexend Deca Light"/>
                <a:ea typeface="Lexend Deca Light"/>
                <a:cs typeface="Lexend Deca Light"/>
                <a:sym typeface="Lexend Deca Light"/>
              </a:rPr>
              <a:t> has free self-paced courses and labs ranging from beginner to advanced levels.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29" name="Shape 4929"/>
        <p:cNvGrpSpPr/>
        <p:nvPr/>
      </p:nvGrpSpPr>
      <p:grpSpPr>
        <a:xfrm>
          <a:off x="0" y="0"/>
          <a:ext cx="0" cy="0"/>
          <a:chOff x="0" y="0"/>
          <a:chExt cx="0" cy="0"/>
        </a:xfrm>
      </p:grpSpPr>
      <p:sp>
        <p:nvSpPr>
          <p:cNvPr id="4930" name="Google Shape;4930;p340"/>
          <p:cNvSpPr txBox="1"/>
          <p:nvPr>
            <p:ph idx="3" type="title"/>
          </p:nvPr>
        </p:nvSpPr>
        <p:spPr>
          <a:xfrm>
            <a:off x="843150" y="1079425"/>
            <a:ext cx="7457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To fix the problem, various technology and software companies introduced new databases referred to as </a:t>
            </a:r>
            <a:r>
              <a:rPr lang="en">
                <a:solidFill>
                  <a:schemeClr val="dk2"/>
                </a:solidFill>
              </a:rPr>
              <a:t>NoSQL</a:t>
            </a:r>
            <a:r>
              <a:rPr lang="en"/>
              <a:t> or </a:t>
            </a:r>
            <a:r>
              <a:rPr lang="en">
                <a:solidFill>
                  <a:schemeClr val="dk2"/>
                </a:solidFill>
              </a:rPr>
              <a:t>non-relational</a:t>
            </a:r>
            <a:r>
              <a:rPr lang="en"/>
              <a:t>.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sz="2100"/>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4" name="Shape 4934"/>
        <p:cNvGrpSpPr/>
        <p:nvPr/>
      </p:nvGrpSpPr>
      <p:grpSpPr>
        <a:xfrm>
          <a:off x="0" y="0"/>
          <a:ext cx="0" cy="0"/>
          <a:chOff x="0" y="0"/>
          <a:chExt cx="0" cy="0"/>
        </a:xfrm>
      </p:grpSpPr>
      <p:sp>
        <p:nvSpPr>
          <p:cNvPr id="4935" name="Google Shape;4935;p341"/>
          <p:cNvSpPr txBox="1"/>
          <p:nvPr>
            <p:ph idx="2" type="title"/>
          </p:nvPr>
        </p:nvSpPr>
        <p:spPr>
          <a:xfrm>
            <a:off x="5170500" y="685800"/>
            <a:ext cx="39735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sz="3400"/>
              <a:t>What is a non-relational database? </a:t>
            </a:r>
            <a:endParaRPr sz="3400"/>
          </a:p>
        </p:txBody>
      </p:sp>
      <p:sp>
        <p:nvSpPr>
          <p:cNvPr id="4936" name="Google Shape;4936;p341"/>
          <p:cNvSpPr txBox="1"/>
          <p:nvPr/>
        </p:nvSpPr>
        <p:spPr>
          <a:xfrm>
            <a:off x="553500" y="685800"/>
            <a:ext cx="35370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lt1"/>
                </a:solidFill>
                <a:latin typeface="Lexend Deca Light"/>
                <a:ea typeface="Lexend Deca Light"/>
                <a:cs typeface="Lexend Deca Light"/>
                <a:sym typeface="Lexend Deca Light"/>
              </a:rPr>
              <a:t> </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solidFill>
                <a:schemeClr val="lt1"/>
              </a:solidFill>
              <a:latin typeface="Lexend Deca Light"/>
              <a:ea typeface="Lexend Deca Light"/>
              <a:cs typeface="Lexend Deca Light"/>
              <a:sym typeface="Lexend Deca Light"/>
            </a:endParaRPr>
          </a:p>
        </p:txBody>
      </p:sp>
      <p:pic>
        <p:nvPicPr>
          <p:cNvPr id="4937" name="Google Shape;4937;p341"/>
          <p:cNvPicPr preferRelativeResize="0"/>
          <p:nvPr/>
        </p:nvPicPr>
        <p:blipFill>
          <a:blip r:embed="rId3">
            <a:alphaModFix/>
          </a:blip>
          <a:stretch>
            <a:fillRect/>
          </a:stretch>
        </p:blipFill>
        <p:spPr>
          <a:xfrm>
            <a:off x="5886099" y="2700000"/>
            <a:ext cx="1924200" cy="2135850"/>
          </a:xfrm>
          <a:prstGeom prst="rect">
            <a:avLst/>
          </a:prstGeom>
          <a:noFill/>
          <a:ln>
            <a:noFill/>
          </a:ln>
        </p:spPr>
      </p:pic>
      <p:sp>
        <p:nvSpPr>
          <p:cNvPr id="4938" name="Google Shape;4938;p341"/>
          <p:cNvSpPr txBox="1"/>
          <p:nvPr/>
        </p:nvSpPr>
        <p:spPr>
          <a:xfrm>
            <a:off x="577650" y="828825"/>
            <a:ext cx="3594300" cy="2878200"/>
          </a:xfrm>
          <a:prstGeom prst="rect">
            <a:avLst/>
          </a:prstGeom>
          <a:noFill/>
          <a:ln>
            <a:noFill/>
          </a:ln>
        </p:spPr>
        <p:txBody>
          <a:bodyPr anchorCtr="0" anchor="t" bIns="91425" lIns="91425" spcFirstLastPara="1" rIns="91425" wrap="square" tIns="91425">
            <a:spAutoFit/>
          </a:bodyPr>
          <a:lstStyle/>
          <a:p>
            <a:pPr indent="-387350" lvl="0" marL="457200" rtl="0" algn="l">
              <a:spcBef>
                <a:spcPts val="0"/>
              </a:spcBef>
              <a:spcAft>
                <a:spcPts val="0"/>
              </a:spcAft>
              <a:buClr>
                <a:schemeClr val="lt1"/>
              </a:buClr>
              <a:buSzPts val="2500"/>
              <a:buFont typeface="Lexend Deca Light"/>
              <a:buChar char="●"/>
            </a:pPr>
            <a:r>
              <a:rPr lang="en" sz="2500">
                <a:solidFill>
                  <a:schemeClr val="lt1"/>
                </a:solidFill>
                <a:latin typeface="Lexend Deca Light"/>
                <a:ea typeface="Lexend Deca Light"/>
                <a:cs typeface="Lexend Deca Light"/>
                <a:sym typeface="Lexend Deca Light"/>
              </a:rPr>
              <a:t>Polymorphic data structures</a:t>
            </a:r>
            <a:endParaRPr sz="2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2500">
              <a:solidFill>
                <a:schemeClr val="lt1"/>
              </a:solidFill>
              <a:latin typeface="Lexend Deca Light"/>
              <a:ea typeface="Lexend Deca Light"/>
              <a:cs typeface="Lexend Deca Light"/>
              <a:sym typeface="Lexend Deca Light"/>
            </a:endParaRPr>
          </a:p>
          <a:p>
            <a:pPr indent="-387350" lvl="0" marL="457200" rtl="0" algn="l">
              <a:spcBef>
                <a:spcPts val="0"/>
              </a:spcBef>
              <a:spcAft>
                <a:spcPts val="0"/>
              </a:spcAft>
              <a:buClr>
                <a:schemeClr val="lt1"/>
              </a:buClr>
              <a:buSzPts val="2500"/>
              <a:buFont typeface="Lexend Deca Light"/>
              <a:buChar char="●"/>
            </a:pPr>
            <a:r>
              <a:rPr lang="en" sz="2500">
                <a:solidFill>
                  <a:schemeClr val="lt1"/>
                </a:solidFill>
                <a:latin typeface="Lexend Deca Light"/>
                <a:ea typeface="Lexend Deca Light"/>
                <a:cs typeface="Lexend Deca Light"/>
                <a:sym typeface="Lexend Deca Light"/>
              </a:rPr>
              <a:t>Flexible schemas</a:t>
            </a:r>
            <a:endParaRPr sz="25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2500">
              <a:solidFill>
                <a:schemeClr val="lt1"/>
              </a:solidFill>
              <a:latin typeface="Lexend Deca Light"/>
              <a:ea typeface="Lexend Deca Light"/>
              <a:cs typeface="Lexend Deca Light"/>
              <a:sym typeface="Lexend Deca Light"/>
            </a:endParaRPr>
          </a:p>
          <a:p>
            <a:pPr indent="-387350" lvl="0" marL="457200" rtl="0" algn="l">
              <a:spcBef>
                <a:spcPts val="0"/>
              </a:spcBef>
              <a:spcAft>
                <a:spcPts val="0"/>
              </a:spcAft>
              <a:buClr>
                <a:schemeClr val="lt1"/>
              </a:buClr>
              <a:buSzPts val="2500"/>
              <a:buFont typeface="Lexend Deca Light"/>
              <a:buChar char="●"/>
            </a:pPr>
            <a:r>
              <a:rPr lang="en" sz="2500">
                <a:solidFill>
                  <a:schemeClr val="lt1"/>
                </a:solidFill>
                <a:latin typeface="Lexend Deca Light"/>
                <a:ea typeface="Lexend Deca Light"/>
                <a:cs typeface="Lexend Deca Light"/>
                <a:sym typeface="Lexend Deca Light"/>
              </a:rPr>
              <a:t>Easy to scale large workloads</a:t>
            </a:r>
            <a:endParaRPr sz="2500">
              <a:solidFill>
                <a:schemeClr val="lt1"/>
              </a:solidFill>
              <a:latin typeface="Lexend Deca Light"/>
              <a:ea typeface="Lexend Deca Light"/>
              <a:cs typeface="Lexend Deca Light"/>
              <a:sym typeface="Lexend Deca Light"/>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42" name="Shape 4942"/>
        <p:cNvGrpSpPr/>
        <p:nvPr/>
      </p:nvGrpSpPr>
      <p:grpSpPr>
        <a:xfrm>
          <a:off x="0" y="0"/>
          <a:ext cx="0" cy="0"/>
          <a:chOff x="0" y="0"/>
          <a:chExt cx="0" cy="0"/>
        </a:xfrm>
      </p:grpSpPr>
      <p:sp>
        <p:nvSpPr>
          <p:cNvPr id="4943" name="Google Shape;4943;p342"/>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Non-Relational Database Types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47" name="Shape 4947"/>
        <p:cNvGrpSpPr/>
        <p:nvPr/>
      </p:nvGrpSpPr>
      <p:grpSpPr>
        <a:xfrm>
          <a:off x="0" y="0"/>
          <a:ext cx="0" cy="0"/>
          <a:chOff x="0" y="0"/>
          <a:chExt cx="0" cy="0"/>
        </a:xfrm>
      </p:grpSpPr>
      <p:sp>
        <p:nvSpPr>
          <p:cNvPr id="4948" name="Google Shape;4948;p343"/>
          <p:cNvSpPr txBox="1"/>
          <p:nvPr>
            <p:ph type="title"/>
          </p:nvPr>
        </p:nvSpPr>
        <p:spPr>
          <a:xfrm>
            <a:off x="797352" y="461825"/>
            <a:ext cx="70866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Non-Relational Database</a:t>
            </a:r>
            <a:r>
              <a:rPr lang="en">
                <a:latin typeface="Noto Serif JP"/>
                <a:ea typeface="Noto Serif JP"/>
                <a:cs typeface="Noto Serif JP"/>
                <a:sym typeface="Noto Serif JP"/>
              </a:rPr>
              <a:t> Types</a:t>
            </a:r>
            <a:endParaRPr>
              <a:latin typeface="Noto Serif JP"/>
              <a:ea typeface="Noto Serif JP"/>
              <a:cs typeface="Noto Serif JP"/>
              <a:sym typeface="Noto Serif JP"/>
            </a:endParaRPr>
          </a:p>
        </p:txBody>
      </p:sp>
      <p:grpSp>
        <p:nvGrpSpPr>
          <p:cNvPr id="4949" name="Google Shape;4949;p343"/>
          <p:cNvGrpSpPr/>
          <p:nvPr/>
        </p:nvGrpSpPr>
        <p:grpSpPr>
          <a:xfrm>
            <a:off x="6400800" y="2114547"/>
            <a:ext cx="1828800" cy="1742085"/>
            <a:chOff x="6400800" y="2114547"/>
            <a:chExt cx="1828800" cy="1742085"/>
          </a:xfrm>
        </p:grpSpPr>
        <p:sp>
          <p:nvSpPr>
            <p:cNvPr id="4950" name="Google Shape;4950;p343"/>
            <p:cNvSpPr txBox="1"/>
            <p:nvPr/>
          </p:nvSpPr>
          <p:spPr>
            <a:xfrm>
              <a:off x="6400800" y="3456432"/>
              <a:ext cx="18288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600">
                  <a:solidFill>
                    <a:srgbClr val="1A1A1A"/>
                  </a:solidFill>
                  <a:latin typeface="Lexend Deca Light"/>
                  <a:ea typeface="Lexend Deca Light"/>
                  <a:cs typeface="Lexend Deca Light"/>
                  <a:sym typeface="Lexend Deca Light"/>
                </a:rPr>
                <a:t>Document</a:t>
              </a:r>
              <a:endParaRPr sz="1600">
                <a:solidFill>
                  <a:srgbClr val="1A1A1A"/>
                </a:solidFill>
                <a:latin typeface="Lexend Deca Light"/>
                <a:ea typeface="Lexend Deca Light"/>
                <a:cs typeface="Lexend Deca Light"/>
                <a:sym typeface="Lexend Deca Light"/>
              </a:endParaRPr>
            </a:p>
          </p:txBody>
        </p:sp>
        <p:grpSp>
          <p:nvGrpSpPr>
            <p:cNvPr id="4951" name="Google Shape;4951;p343"/>
            <p:cNvGrpSpPr/>
            <p:nvPr/>
          </p:nvGrpSpPr>
          <p:grpSpPr>
            <a:xfrm>
              <a:off x="6920348" y="2114547"/>
              <a:ext cx="789704" cy="914406"/>
              <a:chOff x="422352" y="3885275"/>
              <a:chExt cx="188848" cy="223774"/>
            </a:xfrm>
          </p:grpSpPr>
          <p:sp>
            <p:nvSpPr>
              <p:cNvPr id="4952" name="Google Shape;4952;p343"/>
              <p:cNvSpPr/>
              <p:nvPr/>
            </p:nvSpPr>
            <p:spPr>
              <a:xfrm>
                <a:off x="422352" y="3930555"/>
                <a:ext cx="153458" cy="178494"/>
              </a:xfrm>
              <a:custGeom>
                <a:rect b="b" l="l" r="r" t="t"/>
                <a:pathLst>
                  <a:path extrusionOk="0" h="1155" w="993">
                    <a:moveTo>
                      <a:pt x="20" y="0"/>
                    </a:moveTo>
                    <a:cubicBezTo>
                      <a:pt x="7" y="0"/>
                      <a:pt x="1" y="10"/>
                      <a:pt x="1" y="23"/>
                    </a:cubicBezTo>
                    <a:lnTo>
                      <a:pt x="1" y="1040"/>
                    </a:lnTo>
                    <a:cubicBezTo>
                      <a:pt x="1" y="1104"/>
                      <a:pt x="52" y="1154"/>
                      <a:pt x="115" y="1154"/>
                    </a:cubicBezTo>
                    <a:lnTo>
                      <a:pt x="977" y="1154"/>
                    </a:lnTo>
                    <a:cubicBezTo>
                      <a:pt x="986" y="1154"/>
                      <a:pt x="993" y="1145"/>
                      <a:pt x="993" y="1135"/>
                    </a:cubicBezTo>
                    <a:cubicBezTo>
                      <a:pt x="993" y="1123"/>
                      <a:pt x="986" y="1113"/>
                      <a:pt x="974" y="1113"/>
                    </a:cubicBezTo>
                    <a:lnTo>
                      <a:pt x="115" y="1113"/>
                    </a:lnTo>
                    <a:cubicBezTo>
                      <a:pt x="74" y="1113"/>
                      <a:pt x="39" y="1078"/>
                      <a:pt x="39" y="1040"/>
                    </a:cubicBezTo>
                    <a:lnTo>
                      <a:pt x="39" y="23"/>
                    </a:lnTo>
                    <a:cubicBezTo>
                      <a:pt x="39" y="10"/>
                      <a:pt x="33" y="0"/>
                      <a:pt x="20"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343"/>
              <p:cNvSpPr/>
              <p:nvPr/>
            </p:nvSpPr>
            <p:spPr>
              <a:xfrm>
                <a:off x="449396" y="3885275"/>
                <a:ext cx="161803" cy="194257"/>
              </a:xfrm>
              <a:custGeom>
                <a:rect b="b" l="l" r="r" t="t"/>
                <a:pathLst>
                  <a:path extrusionOk="0" h="1257" w="1047">
                    <a:moveTo>
                      <a:pt x="697" y="39"/>
                    </a:moveTo>
                    <a:cubicBezTo>
                      <a:pt x="719" y="39"/>
                      <a:pt x="745" y="52"/>
                      <a:pt x="761" y="68"/>
                    </a:cubicBezTo>
                    <a:lnTo>
                      <a:pt x="974" y="290"/>
                    </a:lnTo>
                    <a:cubicBezTo>
                      <a:pt x="993" y="306"/>
                      <a:pt x="1002" y="335"/>
                      <a:pt x="1002" y="357"/>
                    </a:cubicBezTo>
                    <a:lnTo>
                      <a:pt x="1002" y="1117"/>
                    </a:lnTo>
                    <a:cubicBezTo>
                      <a:pt x="1002" y="1168"/>
                      <a:pt x="961" y="1212"/>
                      <a:pt x="910" y="1212"/>
                    </a:cubicBezTo>
                    <a:lnTo>
                      <a:pt x="131" y="1212"/>
                    </a:lnTo>
                    <a:cubicBezTo>
                      <a:pt x="80" y="1212"/>
                      <a:pt x="39" y="1168"/>
                      <a:pt x="39" y="1117"/>
                    </a:cubicBezTo>
                    <a:lnTo>
                      <a:pt x="39" y="134"/>
                    </a:lnTo>
                    <a:cubicBezTo>
                      <a:pt x="39" y="83"/>
                      <a:pt x="80" y="39"/>
                      <a:pt x="131" y="39"/>
                    </a:cubicBezTo>
                    <a:close/>
                    <a:moveTo>
                      <a:pt x="131" y="1"/>
                    </a:moveTo>
                    <a:cubicBezTo>
                      <a:pt x="55" y="1"/>
                      <a:pt x="1" y="64"/>
                      <a:pt x="1" y="134"/>
                    </a:cubicBezTo>
                    <a:lnTo>
                      <a:pt x="1" y="1120"/>
                    </a:lnTo>
                    <a:cubicBezTo>
                      <a:pt x="1" y="1193"/>
                      <a:pt x="55" y="1254"/>
                      <a:pt x="131" y="1257"/>
                    </a:cubicBezTo>
                    <a:lnTo>
                      <a:pt x="131" y="1254"/>
                    </a:lnTo>
                    <a:lnTo>
                      <a:pt x="913" y="1254"/>
                    </a:lnTo>
                    <a:cubicBezTo>
                      <a:pt x="990" y="1254"/>
                      <a:pt x="1047" y="1190"/>
                      <a:pt x="1047" y="1117"/>
                    </a:cubicBezTo>
                    <a:lnTo>
                      <a:pt x="1047" y="357"/>
                    </a:lnTo>
                    <a:cubicBezTo>
                      <a:pt x="1047" y="322"/>
                      <a:pt x="1031" y="290"/>
                      <a:pt x="1005" y="261"/>
                    </a:cubicBezTo>
                    <a:lnTo>
                      <a:pt x="792" y="39"/>
                    </a:lnTo>
                    <a:cubicBezTo>
                      <a:pt x="767" y="17"/>
                      <a:pt x="735" y="1"/>
                      <a:pt x="700"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343"/>
              <p:cNvSpPr/>
              <p:nvPr/>
            </p:nvSpPr>
            <p:spPr>
              <a:xfrm>
                <a:off x="488185" y="3937200"/>
                <a:ext cx="20399" cy="90715"/>
              </a:xfrm>
              <a:custGeom>
                <a:rect b="b" l="l" r="r" t="t"/>
                <a:pathLst>
                  <a:path extrusionOk="0" h="587" w="132">
                    <a:moveTo>
                      <a:pt x="111" y="1"/>
                    </a:moveTo>
                    <a:cubicBezTo>
                      <a:pt x="108" y="1"/>
                      <a:pt x="106" y="1"/>
                      <a:pt x="103" y="2"/>
                    </a:cubicBezTo>
                    <a:cubicBezTo>
                      <a:pt x="80" y="8"/>
                      <a:pt x="58" y="30"/>
                      <a:pt x="58" y="59"/>
                    </a:cubicBezTo>
                    <a:lnTo>
                      <a:pt x="58" y="208"/>
                    </a:lnTo>
                    <a:cubicBezTo>
                      <a:pt x="58" y="240"/>
                      <a:pt x="42" y="266"/>
                      <a:pt x="20" y="266"/>
                    </a:cubicBezTo>
                    <a:cubicBezTo>
                      <a:pt x="7" y="266"/>
                      <a:pt x="1" y="272"/>
                      <a:pt x="1" y="285"/>
                    </a:cubicBezTo>
                    <a:lnTo>
                      <a:pt x="1" y="301"/>
                    </a:lnTo>
                    <a:cubicBezTo>
                      <a:pt x="1" y="313"/>
                      <a:pt x="7" y="320"/>
                      <a:pt x="20" y="320"/>
                    </a:cubicBezTo>
                    <a:cubicBezTo>
                      <a:pt x="42" y="323"/>
                      <a:pt x="58" y="345"/>
                      <a:pt x="58" y="377"/>
                    </a:cubicBezTo>
                    <a:lnTo>
                      <a:pt x="58" y="530"/>
                    </a:lnTo>
                    <a:cubicBezTo>
                      <a:pt x="64" y="555"/>
                      <a:pt x="80" y="577"/>
                      <a:pt x="103" y="587"/>
                    </a:cubicBezTo>
                    <a:lnTo>
                      <a:pt x="112" y="587"/>
                    </a:lnTo>
                    <a:cubicBezTo>
                      <a:pt x="119" y="587"/>
                      <a:pt x="128" y="584"/>
                      <a:pt x="128" y="571"/>
                    </a:cubicBezTo>
                    <a:cubicBezTo>
                      <a:pt x="131" y="561"/>
                      <a:pt x="128" y="552"/>
                      <a:pt x="115" y="546"/>
                    </a:cubicBezTo>
                    <a:cubicBezTo>
                      <a:pt x="106" y="542"/>
                      <a:pt x="99" y="536"/>
                      <a:pt x="99" y="526"/>
                    </a:cubicBezTo>
                    <a:lnTo>
                      <a:pt x="99" y="377"/>
                    </a:lnTo>
                    <a:cubicBezTo>
                      <a:pt x="103" y="339"/>
                      <a:pt x="84" y="307"/>
                      <a:pt x="58" y="291"/>
                    </a:cubicBezTo>
                    <a:cubicBezTo>
                      <a:pt x="84" y="275"/>
                      <a:pt x="99" y="243"/>
                      <a:pt x="99" y="208"/>
                    </a:cubicBezTo>
                    <a:lnTo>
                      <a:pt x="99" y="59"/>
                    </a:lnTo>
                    <a:cubicBezTo>
                      <a:pt x="99" y="50"/>
                      <a:pt x="106" y="43"/>
                      <a:pt x="115" y="37"/>
                    </a:cubicBezTo>
                    <a:cubicBezTo>
                      <a:pt x="122" y="34"/>
                      <a:pt x="131" y="27"/>
                      <a:pt x="128" y="15"/>
                    </a:cubicBezTo>
                    <a:cubicBezTo>
                      <a:pt x="123" y="5"/>
                      <a:pt x="118" y="1"/>
                      <a:pt x="111"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343"/>
              <p:cNvSpPr/>
              <p:nvPr/>
            </p:nvSpPr>
            <p:spPr>
              <a:xfrm>
                <a:off x="556028" y="3937200"/>
                <a:ext cx="20863" cy="90715"/>
              </a:xfrm>
              <a:custGeom>
                <a:rect b="b" l="l" r="r" t="t"/>
                <a:pathLst>
                  <a:path extrusionOk="0" h="587" w="135">
                    <a:moveTo>
                      <a:pt x="25" y="1"/>
                    </a:moveTo>
                    <a:cubicBezTo>
                      <a:pt x="19" y="1"/>
                      <a:pt x="10" y="7"/>
                      <a:pt x="7" y="15"/>
                    </a:cubicBezTo>
                    <a:cubicBezTo>
                      <a:pt x="1" y="21"/>
                      <a:pt x="7" y="34"/>
                      <a:pt x="17" y="37"/>
                    </a:cubicBezTo>
                    <a:cubicBezTo>
                      <a:pt x="26" y="43"/>
                      <a:pt x="32" y="50"/>
                      <a:pt x="32" y="59"/>
                    </a:cubicBezTo>
                    <a:lnTo>
                      <a:pt x="32" y="212"/>
                    </a:lnTo>
                    <a:cubicBezTo>
                      <a:pt x="29" y="247"/>
                      <a:pt x="48" y="282"/>
                      <a:pt x="74" y="298"/>
                    </a:cubicBezTo>
                    <a:cubicBezTo>
                      <a:pt x="48" y="313"/>
                      <a:pt x="32" y="345"/>
                      <a:pt x="32" y="380"/>
                    </a:cubicBezTo>
                    <a:lnTo>
                      <a:pt x="32" y="530"/>
                    </a:lnTo>
                    <a:cubicBezTo>
                      <a:pt x="32" y="539"/>
                      <a:pt x="26" y="546"/>
                      <a:pt x="17" y="552"/>
                    </a:cubicBezTo>
                    <a:cubicBezTo>
                      <a:pt x="10" y="555"/>
                      <a:pt x="1" y="561"/>
                      <a:pt x="7" y="574"/>
                    </a:cubicBezTo>
                    <a:cubicBezTo>
                      <a:pt x="10" y="584"/>
                      <a:pt x="17" y="587"/>
                      <a:pt x="26" y="587"/>
                    </a:cubicBezTo>
                    <a:lnTo>
                      <a:pt x="29" y="587"/>
                    </a:lnTo>
                    <a:cubicBezTo>
                      <a:pt x="55" y="577"/>
                      <a:pt x="74" y="558"/>
                      <a:pt x="74" y="530"/>
                    </a:cubicBezTo>
                    <a:lnTo>
                      <a:pt x="74" y="380"/>
                    </a:lnTo>
                    <a:cubicBezTo>
                      <a:pt x="74" y="348"/>
                      <a:pt x="90" y="323"/>
                      <a:pt x="112" y="323"/>
                    </a:cubicBezTo>
                    <a:cubicBezTo>
                      <a:pt x="125" y="323"/>
                      <a:pt x="134" y="317"/>
                      <a:pt x="134" y="304"/>
                    </a:cubicBezTo>
                    <a:lnTo>
                      <a:pt x="134" y="288"/>
                    </a:lnTo>
                    <a:cubicBezTo>
                      <a:pt x="134" y="275"/>
                      <a:pt x="125" y="269"/>
                      <a:pt x="112" y="269"/>
                    </a:cubicBezTo>
                    <a:cubicBezTo>
                      <a:pt x="90" y="266"/>
                      <a:pt x="74" y="243"/>
                      <a:pt x="74" y="212"/>
                    </a:cubicBezTo>
                    <a:lnTo>
                      <a:pt x="74" y="59"/>
                    </a:lnTo>
                    <a:cubicBezTo>
                      <a:pt x="71" y="34"/>
                      <a:pt x="55" y="8"/>
                      <a:pt x="29" y="2"/>
                    </a:cubicBezTo>
                    <a:cubicBezTo>
                      <a:pt x="28" y="1"/>
                      <a:pt x="27" y="1"/>
                      <a:pt x="25"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6" name="Google Shape;4956;p343"/>
          <p:cNvGrpSpPr/>
          <p:nvPr/>
        </p:nvGrpSpPr>
        <p:grpSpPr>
          <a:xfrm>
            <a:off x="4572000" y="2112794"/>
            <a:ext cx="1828800" cy="1743838"/>
            <a:chOff x="4572000" y="2112794"/>
            <a:chExt cx="1828800" cy="1743838"/>
          </a:xfrm>
        </p:grpSpPr>
        <p:sp>
          <p:nvSpPr>
            <p:cNvPr id="4957" name="Google Shape;4957;p343"/>
            <p:cNvSpPr txBox="1"/>
            <p:nvPr/>
          </p:nvSpPr>
          <p:spPr>
            <a:xfrm>
              <a:off x="4572000" y="3456432"/>
              <a:ext cx="18288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600">
                  <a:solidFill>
                    <a:srgbClr val="1A1A1A"/>
                  </a:solidFill>
                  <a:latin typeface="Lexend Deca Light"/>
                  <a:ea typeface="Lexend Deca Light"/>
                  <a:cs typeface="Lexend Deca Light"/>
                  <a:sym typeface="Lexend Deca Light"/>
                </a:rPr>
                <a:t>Column</a:t>
              </a:r>
              <a:endParaRPr sz="1600">
                <a:solidFill>
                  <a:srgbClr val="1A1A1A"/>
                </a:solidFill>
                <a:latin typeface="Lexend Deca Light"/>
                <a:ea typeface="Lexend Deca Light"/>
                <a:cs typeface="Lexend Deca Light"/>
                <a:sym typeface="Lexend Deca Light"/>
              </a:endParaRPr>
            </a:p>
          </p:txBody>
        </p:sp>
        <p:grpSp>
          <p:nvGrpSpPr>
            <p:cNvPr id="4958" name="Google Shape;4958;p343"/>
            <p:cNvGrpSpPr/>
            <p:nvPr/>
          </p:nvGrpSpPr>
          <p:grpSpPr>
            <a:xfrm>
              <a:off x="5029111" y="2112794"/>
              <a:ext cx="914578" cy="917923"/>
              <a:chOff x="1476775" y="518450"/>
              <a:chExt cx="4532100" cy="4555450"/>
            </a:xfrm>
          </p:grpSpPr>
          <p:sp>
            <p:nvSpPr>
              <p:cNvPr id="4959" name="Google Shape;4959;p343"/>
              <p:cNvSpPr/>
              <p:nvPr/>
            </p:nvSpPr>
            <p:spPr>
              <a:xfrm>
                <a:off x="4805750" y="518450"/>
                <a:ext cx="1203125" cy="1232325"/>
              </a:xfrm>
              <a:custGeom>
                <a:rect b="b" l="l" r="r" t="t"/>
                <a:pathLst>
                  <a:path extrusionOk="0" h="49293" w="48125">
                    <a:moveTo>
                      <a:pt x="42285" y="5841"/>
                    </a:moveTo>
                    <a:lnTo>
                      <a:pt x="42285" y="43452"/>
                    </a:lnTo>
                    <a:lnTo>
                      <a:pt x="5841" y="43452"/>
                    </a:lnTo>
                    <a:lnTo>
                      <a:pt x="5841" y="5841"/>
                    </a:lnTo>
                    <a:close/>
                    <a:moveTo>
                      <a:pt x="2804" y="0"/>
                    </a:moveTo>
                    <a:cubicBezTo>
                      <a:pt x="1169" y="0"/>
                      <a:pt x="1" y="1168"/>
                      <a:pt x="1" y="2804"/>
                    </a:cubicBezTo>
                    <a:lnTo>
                      <a:pt x="1" y="46256"/>
                    </a:lnTo>
                    <a:cubicBezTo>
                      <a:pt x="1" y="48124"/>
                      <a:pt x="1169" y="49293"/>
                      <a:pt x="2804" y="49293"/>
                    </a:cubicBezTo>
                    <a:lnTo>
                      <a:pt x="45322" y="49293"/>
                    </a:lnTo>
                    <a:cubicBezTo>
                      <a:pt x="46957" y="49293"/>
                      <a:pt x="48125" y="47891"/>
                      <a:pt x="48125" y="46022"/>
                    </a:cubicBezTo>
                    <a:lnTo>
                      <a:pt x="48125" y="2804"/>
                    </a:lnTo>
                    <a:cubicBezTo>
                      <a:pt x="48125" y="1168"/>
                      <a:pt x="46957" y="0"/>
                      <a:pt x="45322"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43"/>
              <p:cNvSpPr/>
              <p:nvPr/>
            </p:nvSpPr>
            <p:spPr>
              <a:xfrm>
                <a:off x="4805750" y="2182925"/>
                <a:ext cx="1203125" cy="1226500"/>
              </a:xfrm>
              <a:custGeom>
                <a:rect b="b" l="l" r="r" t="t"/>
                <a:pathLst>
                  <a:path extrusionOk="0" h="49060" w="48125">
                    <a:moveTo>
                      <a:pt x="42285" y="5841"/>
                    </a:moveTo>
                    <a:lnTo>
                      <a:pt x="42285" y="43219"/>
                    </a:lnTo>
                    <a:lnTo>
                      <a:pt x="5841" y="43219"/>
                    </a:lnTo>
                    <a:lnTo>
                      <a:pt x="5841" y="5841"/>
                    </a:lnTo>
                    <a:close/>
                    <a:moveTo>
                      <a:pt x="2804" y="1"/>
                    </a:moveTo>
                    <a:cubicBezTo>
                      <a:pt x="1169" y="1"/>
                      <a:pt x="1" y="1169"/>
                      <a:pt x="1" y="2804"/>
                    </a:cubicBezTo>
                    <a:lnTo>
                      <a:pt x="1" y="46022"/>
                    </a:lnTo>
                    <a:cubicBezTo>
                      <a:pt x="1" y="47891"/>
                      <a:pt x="1169" y="49059"/>
                      <a:pt x="2804" y="49059"/>
                    </a:cubicBezTo>
                    <a:lnTo>
                      <a:pt x="45322" y="49059"/>
                    </a:lnTo>
                    <a:cubicBezTo>
                      <a:pt x="46957" y="49059"/>
                      <a:pt x="48125" y="47891"/>
                      <a:pt x="48125" y="46022"/>
                    </a:cubicBezTo>
                    <a:lnTo>
                      <a:pt x="48125" y="2804"/>
                    </a:lnTo>
                    <a:cubicBezTo>
                      <a:pt x="48125" y="1169"/>
                      <a:pt x="46957" y="1"/>
                      <a:pt x="45322"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43"/>
              <p:cNvSpPr/>
              <p:nvPr/>
            </p:nvSpPr>
            <p:spPr>
              <a:xfrm>
                <a:off x="4805750" y="3835750"/>
                <a:ext cx="1203125" cy="1238150"/>
              </a:xfrm>
              <a:custGeom>
                <a:rect b="b" l="l" r="r" t="t"/>
                <a:pathLst>
                  <a:path extrusionOk="0" h="49526" w="48125">
                    <a:moveTo>
                      <a:pt x="42285" y="5840"/>
                    </a:moveTo>
                    <a:lnTo>
                      <a:pt x="42285" y="43685"/>
                    </a:lnTo>
                    <a:lnTo>
                      <a:pt x="5841" y="43685"/>
                    </a:lnTo>
                    <a:lnTo>
                      <a:pt x="5841" y="5840"/>
                    </a:lnTo>
                    <a:close/>
                    <a:moveTo>
                      <a:pt x="2804" y="0"/>
                    </a:moveTo>
                    <a:cubicBezTo>
                      <a:pt x="1169" y="0"/>
                      <a:pt x="1" y="1168"/>
                      <a:pt x="1" y="3037"/>
                    </a:cubicBezTo>
                    <a:lnTo>
                      <a:pt x="1" y="46489"/>
                    </a:lnTo>
                    <a:cubicBezTo>
                      <a:pt x="1" y="48358"/>
                      <a:pt x="1169" y="49526"/>
                      <a:pt x="2804" y="49526"/>
                    </a:cubicBezTo>
                    <a:lnTo>
                      <a:pt x="45322" y="49526"/>
                    </a:lnTo>
                    <a:cubicBezTo>
                      <a:pt x="46957" y="49526"/>
                      <a:pt x="48125" y="47890"/>
                      <a:pt x="48125" y="46255"/>
                    </a:cubicBezTo>
                    <a:lnTo>
                      <a:pt x="48125" y="3037"/>
                    </a:lnTo>
                    <a:cubicBezTo>
                      <a:pt x="48125" y="1168"/>
                      <a:pt x="46957" y="0"/>
                      <a:pt x="45322"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343"/>
              <p:cNvSpPr/>
              <p:nvPr/>
            </p:nvSpPr>
            <p:spPr>
              <a:xfrm>
                <a:off x="3147125" y="518450"/>
                <a:ext cx="1226475" cy="1226475"/>
              </a:xfrm>
              <a:custGeom>
                <a:rect b="b" l="l" r="r" t="t"/>
                <a:pathLst>
                  <a:path extrusionOk="0" h="49059" w="49059">
                    <a:moveTo>
                      <a:pt x="24529" y="5841"/>
                    </a:moveTo>
                    <a:cubicBezTo>
                      <a:pt x="34808" y="5841"/>
                      <a:pt x="43218" y="14251"/>
                      <a:pt x="43218" y="24530"/>
                    </a:cubicBezTo>
                    <a:cubicBezTo>
                      <a:pt x="43218" y="34575"/>
                      <a:pt x="34808" y="43219"/>
                      <a:pt x="24529" y="43219"/>
                    </a:cubicBezTo>
                    <a:cubicBezTo>
                      <a:pt x="14250" y="43219"/>
                      <a:pt x="5840" y="34575"/>
                      <a:pt x="5840" y="24530"/>
                    </a:cubicBezTo>
                    <a:cubicBezTo>
                      <a:pt x="5840" y="14251"/>
                      <a:pt x="14250" y="5841"/>
                      <a:pt x="24529" y="5841"/>
                    </a:cubicBezTo>
                    <a:close/>
                    <a:moveTo>
                      <a:pt x="24529" y="0"/>
                    </a:moveTo>
                    <a:cubicBezTo>
                      <a:pt x="11213" y="0"/>
                      <a:pt x="0" y="10980"/>
                      <a:pt x="0" y="24530"/>
                    </a:cubicBezTo>
                    <a:cubicBezTo>
                      <a:pt x="0" y="37846"/>
                      <a:pt x="11213" y="49059"/>
                      <a:pt x="24529" y="49059"/>
                    </a:cubicBezTo>
                    <a:cubicBezTo>
                      <a:pt x="37845" y="49059"/>
                      <a:pt x="49059" y="37846"/>
                      <a:pt x="49059" y="24530"/>
                    </a:cubicBezTo>
                    <a:cubicBezTo>
                      <a:pt x="49059" y="10980"/>
                      <a:pt x="37845" y="0"/>
                      <a:pt x="24529"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343"/>
              <p:cNvSpPr/>
              <p:nvPr/>
            </p:nvSpPr>
            <p:spPr>
              <a:xfrm>
                <a:off x="3147125" y="2182925"/>
                <a:ext cx="1226475" cy="1226500"/>
              </a:xfrm>
              <a:custGeom>
                <a:rect b="b" l="l" r="r" t="t"/>
                <a:pathLst>
                  <a:path extrusionOk="0" h="49060" w="49059">
                    <a:moveTo>
                      <a:pt x="24529" y="5841"/>
                    </a:moveTo>
                    <a:cubicBezTo>
                      <a:pt x="34808" y="5841"/>
                      <a:pt x="43218" y="14251"/>
                      <a:pt x="43218" y="24530"/>
                    </a:cubicBezTo>
                    <a:cubicBezTo>
                      <a:pt x="43218" y="34575"/>
                      <a:pt x="34808" y="43219"/>
                      <a:pt x="24529" y="43219"/>
                    </a:cubicBezTo>
                    <a:cubicBezTo>
                      <a:pt x="14250" y="43219"/>
                      <a:pt x="5840" y="34575"/>
                      <a:pt x="5840" y="24530"/>
                    </a:cubicBezTo>
                    <a:cubicBezTo>
                      <a:pt x="5840" y="14251"/>
                      <a:pt x="14250" y="5841"/>
                      <a:pt x="24529" y="5841"/>
                    </a:cubicBezTo>
                    <a:close/>
                    <a:moveTo>
                      <a:pt x="24529" y="1"/>
                    </a:moveTo>
                    <a:cubicBezTo>
                      <a:pt x="11213" y="1"/>
                      <a:pt x="0" y="10981"/>
                      <a:pt x="0" y="24530"/>
                    </a:cubicBezTo>
                    <a:cubicBezTo>
                      <a:pt x="0" y="37846"/>
                      <a:pt x="11213" y="49059"/>
                      <a:pt x="24529" y="49059"/>
                    </a:cubicBezTo>
                    <a:cubicBezTo>
                      <a:pt x="37845" y="49059"/>
                      <a:pt x="49059" y="37846"/>
                      <a:pt x="49059" y="24530"/>
                    </a:cubicBezTo>
                    <a:cubicBezTo>
                      <a:pt x="49059" y="10981"/>
                      <a:pt x="37845" y="1"/>
                      <a:pt x="24529"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43"/>
              <p:cNvSpPr/>
              <p:nvPr/>
            </p:nvSpPr>
            <p:spPr>
              <a:xfrm>
                <a:off x="3147125" y="3847425"/>
                <a:ext cx="1226475" cy="1226475"/>
              </a:xfrm>
              <a:custGeom>
                <a:rect b="b" l="l" r="r" t="t"/>
                <a:pathLst>
                  <a:path extrusionOk="0" h="49059" w="49059">
                    <a:moveTo>
                      <a:pt x="24529" y="5841"/>
                    </a:moveTo>
                    <a:cubicBezTo>
                      <a:pt x="34808" y="5841"/>
                      <a:pt x="43218" y="14017"/>
                      <a:pt x="43218" y="24530"/>
                    </a:cubicBezTo>
                    <a:cubicBezTo>
                      <a:pt x="43218" y="34575"/>
                      <a:pt x="34808" y="43218"/>
                      <a:pt x="24529" y="43218"/>
                    </a:cubicBezTo>
                    <a:cubicBezTo>
                      <a:pt x="14250" y="43218"/>
                      <a:pt x="5840" y="34575"/>
                      <a:pt x="5840" y="24530"/>
                    </a:cubicBezTo>
                    <a:cubicBezTo>
                      <a:pt x="5840" y="14251"/>
                      <a:pt x="14250" y="5841"/>
                      <a:pt x="24529" y="5841"/>
                    </a:cubicBezTo>
                    <a:close/>
                    <a:moveTo>
                      <a:pt x="24529" y="0"/>
                    </a:moveTo>
                    <a:cubicBezTo>
                      <a:pt x="11213" y="0"/>
                      <a:pt x="0" y="10980"/>
                      <a:pt x="0" y="24530"/>
                    </a:cubicBezTo>
                    <a:cubicBezTo>
                      <a:pt x="0" y="37845"/>
                      <a:pt x="11213" y="49059"/>
                      <a:pt x="24529" y="49059"/>
                    </a:cubicBezTo>
                    <a:cubicBezTo>
                      <a:pt x="37845" y="49059"/>
                      <a:pt x="49059" y="37845"/>
                      <a:pt x="49059" y="24530"/>
                    </a:cubicBezTo>
                    <a:cubicBezTo>
                      <a:pt x="49059" y="10980"/>
                      <a:pt x="37845" y="0"/>
                      <a:pt x="24529"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43"/>
              <p:cNvSpPr/>
              <p:nvPr/>
            </p:nvSpPr>
            <p:spPr>
              <a:xfrm>
                <a:off x="1476775" y="518450"/>
                <a:ext cx="1413400" cy="1232325"/>
              </a:xfrm>
              <a:custGeom>
                <a:rect b="b" l="l" r="r" t="t"/>
                <a:pathLst>
                  <a:path extrusionOk="0" h="49293" w="56536">
                    <a:moveTo>
                      <a:pt x="39014" y="6074"/>
                    </a:moveTo>
                    <a:lnTo>
                      <a:pt x="49994" y="24763"/>
                    </a:lnTo>
                    <a:lnTo>
                      <a:pt x="39014" y="43452"/>
                    </a:lnTo>
                    <a:lnTo>
                      <a:pt x="17522" y="43452"/>
                    </a:lnTo>
                    <a:lnTo>
                      <a:pt x="6776" y="24763"/>
                    </a:lnTo>
                    <a:lnTo>
                      <a:pt x="17522" y="6074"/>
                    </a:lnTo>
                    <a:close/>
                    <a:moveTo>
                      <a:pt x="15653" y="0"/>
                    </a:moveTo>
                    <a:cubicBezTo>
                      <a:pt x="14485" y="0"/>
                      <a:pt x="13784" y="468"/>
                      <a:pt x="13083" y="1636"/>
                    </a:cubicBezTo>
                    <a:lnTo>
                      <a:pt x="468" y="23362"/>
                    </a:lnTo>
                    <a:cubicBezTo>
                      <a:pt x="1" y="24062"/>
                      <a:pt x="1" y="25230"/>
                      <a:pt x="468" y="26165"/>
                    </a:cubicBezTo>
                    <a:lnTo>
                      <a:pt x="13083" y="47891"/>
                    </a:lnTo>
                    <a:cubicBezTo>
                      <a:pt x="13784" y="48592"/>
                      <a:pt x="14485" y="49293"/>
                      <a:pt x="15653" y="49293"/>
                    </a:cubicBezTo>
                    <a:lnTo>
                      <a:pt x="40649" y="49293"/>
                    </a:lnTo>
                    <a:cubicBezTo>
                      <a:pt x="41818" y="49293"/>
                      <a:pt x="42518" y="48592"/>
                      <a:pt x="43453" y="47424"/>
                    </a:cubicBezTo>
                    <a:lnTo>
                      <a:pt x="56068" y="25931"/>
                    </a:lnTo>
                    <a:cubicBezTo>
                      <a:pt x="56535" y="24997"/>
                      <a:pt x="56535" y="23829"/>
                      <a:pt x="56068" y="22894"/>
                    </a:cubicBezTo>
                    <a:lnTo>
                      <a:pt x="43453" y="1402"/>
                    </a:lnTo>
                    <a:cubicBezTo>
                      <a:pt x="42752" y="468"/>
                      <a:pt x="42051" y="0"/>
                      <a:pt x="4088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43"/>
              <p:cNvSpPr/>
              <p:nvPr/>
            </p:nvSpPr>
            <p:spPr>
              <a:xfrm>
                <a:off x="1476775" y="2182925"/>
                <a:ext cx="1413400" cy="1226500"/>
              </a:xfrm>
              <a:custGeom>
                <a:rect b="b" l="l" r="r" t="t"/>
                <a:pathLst>
                  <a:path extrusionOk="0" h="49060" w="56536">
                    <a:moveTo>
                      <a:pt x="39014" y="5841"/>
                    </a:moveTo>
                    <a:lnTo>
                      <a:pt x="49994" y="24530"/>
                    </a:lnTo>
                    <a:lnTo>
                      <a:pt x="39014" y="43219"/>
                    </a:lnTo>
                    <a:lnTo>
                      <a:pt x="17522" y="43219"/>
                    </a:lnTo>
                    <a:lnTo>
                      <a:pt x="6776" y="24530"/>
                    </a:lnTo>
                    <a:lnTo>
                      <a:pt x="17522" y="5841"/>
                    </a:lnTo>
                    <a:close/>
                    <a:moveTo>
                      <a:pt x="15653" y="1"/>
                    </a:moveTo>
                    <a:cubicBezTo>
                      <a:pt x="14485" y="1"/>
                      <a:pt x="13784" y="468"/>
                      <a:pt x="13083" y="1402"/>
                    </a:cubicBezTo>
                    <a:lnTo>
                      <a:pt x="468" y="22895"/>
                    </a:lnTo>
                    <a:cubicBezTo>
                      <a:pt x="1" y="23829"/>
                      <a:pt x="1" y="24997"/>
                      <a:pt x="468" y="25932"/>
                    </a:cubicBezTo>
                    <a:lnTo>
                      <a:pt x="13083" y="47424"/>
                    </a:lnTo>
                    <a:cubicBezTo>
                      <a:pt x="13784" y="48359"/>
                      <a:pt x="14485" y="49059"/>
                      <a:pt x="15653" y="49059"/>
                    </a:cubicBezTo>
                    <a:lnTo>
                      <a:pt x="40649" y="49059"/>
                    </a:lnTo>
                    <a:cubicBezTo>
                      <a:pt x="41818" y="49059"/>
                      <a:pt x="42518" y="48359"/>
                      <a:pt x="43453" y="47424"/>
                    </a:cubicBezTo>
                    <a:lnTo>
                      <a:pt x="56068" y="25932"/>
                    </a:lnTo>
                    <a:cubicBezTo>
                      <a:pt x="56535" y="24997"/>
                      <a:pt x="56535" y="23829"/>
                      <a:pt x="56068" y="22895"/>
                    </a:cubicBezTo>
                    <a:lnTo>
                      <a:pt x="43453" y="1402"/>
                    </a:lnTo>
                    <a:cubicBezTo>
                      <a:pt x="42752" y="468"/>
                      <a:pt x="42051" y="1"/>
                      <a:pt x="40883"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43"/>
              <p:cNvSpPr/>
              <p:nvPr/>
            </p:nvSpPr>
            <p:spPr>
              <a:xfrm>
                <a:off x="1476775" y="3847425"/>
                <a:ext cx="1413400" cy="1226475"/>
              </a:xfrm>
              <a:custGeom>
                <a:rect b="b" l="l" r="r" t="t"/>
                <a:pathLst>
                  <a:path extrusionOk="0" h="49059" w="56536">
                    <a:moveTo>
                      <a:pt x="39014" y="5841"/>
                    </a:moveTo>
                    <a:lnTo>
                      <a:pt x="49994" y="24530"/>
                    </a:lnTo>
                    <a:lnTo>
                      <a:pt x="39014" y="43218"/>
                    </a:lnTo>
                    <a:lnTo>
                      <a:pt x="17522" y="43218"/>
                    </a:lnTo>
                    <a:lnTo>
                      <a:pt x="6776" y="24530"/>
                    </a:lnTo>
                    <a:lnTo>
                      <a:pt x="17522" y="5841"/>
                    </a:lnTo>
                    <a:close/>
                    <a:moveTo>
                      <a:pt x="15653" y="0"/>
                    </a:moveTo>
                    <a:cubicBezTo>
                      <a:pt x="14485" y="0"/>
                      <a:pt x="13784" y="467"/>
                      <a:pt x="13083" y="1402"/>
                    </a:cubicBezTo>
                    <a:lnTo>
                      <a:pt x="468" y="22894"/>
                    </a:lnTo>
                    <a:cubicBezTo>
                      <a:pt x="1" y="23829"/>
                      <a:pt x="1" y="24997"/>
                      <a:pt x="468" y="25931"/>
                    </a:cubicBezTo>
                    <a:lnTo>
                      <a:pt x="13083" y="47423"/>
                    </a:lnTo>
                    <a:cubicBezTo>
                      <a:pt x="13784" y="48358"/>
                      <a:pt x="14485" y="49059"/>
                      <a:pt x="15653" y="49059"/>
                    </a:cubicBezTo>
                    <a:lnTo>
                      <a:pt x="40649" y="49059"/>
                    </a:lnTo>
                    <a:cubicBezTo>
                      <a:pt x="41818" y="49059"/>
                      <a:pt x="42518" y="48358"/>
                      <a:pt x="43453" y="47423"/>
                    </a:cubicBezTo>
                    <a:lnTo>
                      <a:pt x="56068" y="25931"/>
                    </a:lnTo>
                    <a:cubicBezTo>
                      <a:pt x="56535" y="24997"/>
                      <a:pt x="56535" y="23829"/>
                      <a:pt x="56068" y="22894"/>
                    </a:cubicBezTo>
                    <a:lnTo>
                      <a:pt x="43453" y="1402"/>
                    </a:lnTo>
                    <a:cubicBezTo>
                      <a:pt x="42752" y="467"/>
                      <a:pt x="42051" y="0"/>
                      <a:pt x="4088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68" name="Google Shape;4968;p343"/>
          <p:cNvGrpSpPr/>
          <p:nvPr/>
        </p:nvGrpSpPr>
        <p:grpSpPr>
          <a:xfrm>
            <a:off x="1506450" y="2102018"/>
            <a:ext cx="1223400" cy="1705007"/>
            <a:chOff x="1506450" y="2102018"/>
            <a:chExt cx="1223400" cy="1705007"/>
          </a:xfrm>
        </p:grpSpPr>
        <p:grpSp>
          <p:nvGrpSpPr>
            <p:cNvPr id="4969" name="Google Shape;4969;p343"/>
            <p:cNvGrpSpPr/>
            <p:nvPr/>
          </p:nvGrpSpPr>
          <p:grpSpPr>
            <a:xfrm>
              <a:off x="1620779" y="2102018"/>
              <a:ext cx="918242" cy="914358"/>
              <a:chOff x="1369679" y="2114568"/>
              <a:chExt cx="918242" cy="914358"/>
            </a:xfrm>
          </p:grpSpPr>
          <p:sp>
            <p:nvSpPr>
              <p:cNvPr id="4970" name="Google Shape;4970;p343"/>
              <p:cNvSpPr/>
              <p:nvPr/>
            </p:nvSpPr>
            <p:spPr>
              <a:xfrm>
                <a:off x="1369679" y="2114568"/>
                <a:ext cx="247633" cy="247865"/>
              </a:xfrm>
              <a:custGeom>
                <a:rect b="b" l="l" r="r" t="t"/>
                <a:pathLst>
                  <a:path extrusionOk="0" h="46395" w="46395">
                    <a:moveTo>
                      <a:pt x="40845" y="5550"/>
                    </a:moveTo>
                    <a:lnTo>
                      <a:pt x="40845" y="40845"/>
                    </a:lnTo>
                    <a:lnTo>
                      <a:pt x="5550" y="40845"/>
                    </a:lnTo>
                    <a:lnTo>
                      <a:pt x="5550" y="5550"/>
                    </a:lnTo>
                    <a:close/>
                    <a:moveTo>
                      <a:pt x="5550" y="1"/>
                    </a:moveTo>
                    <a:cubicBezTo>
                      <a:pt x="2442" y="1"/>
                      <a:pt x="1" y="2664"/>
                      <a:pt x="1" y="5550"/>
                    </a:cubicBezTo>
                    <a:lnTo>
                      <a:pt x="1" y="40845"/>
                    </a:lnTo>
                    <a:cubicBezTo>
                      <a:pt x="1" y="43953"/>
                      <a:pt x="2442" y="46395"/>
                      <a:pt x="5550" y="46395"/>
                    </a:cubicBezTo>
                    <a:lnTo>
                      <a:pt x="40845" y="46395"/>
                    </a:lnTo>
                    <a:cubicBezTo>
                      <a:pt x="43953" y="46395"/>
                      <a:pt x="46395" y="43953"/>
                      <a:pt x="46395" y="40845"/>
                    </a:cubicBezTo>
                    <a:lnTo>
                      <a:pt x="46395" y="5550"/>
                    </a:lnTo>
                    <a:cubicBezTo>
                      <a:pt x="46395" y="2664"/>
                      <a:pt x="43953" y="1"/>
                      <a:pt x="40845"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43"/>
              <p:cNvSpPr/>
              <p:nvPr/>
            </p:nvSpPr>
            <p:spPr>
              <a:xfrm>
                <a:off x="1369679" y="2447818"/>
                <a:ext cx="247633" cy="249051"/>
              </a:xfrm>
              <a:custGeom>
                <a:rect b="b" l="l" r="r" t="t"/>
                <a:pathLst>
                  <a:path extrusionOk="0" h="46617" w="46395">
                    <a:moveTo>
                      <a:pt x="40845" y="5550"/>
                    </a:moveTo>
                    <a:lnTo>
                      <a:pt x="40845" y="40623"/>
                    </a:lnTo>
                    <a:lnTo>
                      <a:pt x="5550" y="40623"/>
                    </a:lnTo>
                    <a:lnTo>
                      <a:pt x="5550" y="5550"/>
                    </a:lnTo>
                    <a:close/>
                    <a:moveTo>
                      <a:pt x="5550" y="0"/>
                    </a:moveTo>
                    <a:cubicBezTo>
                      <a:pt x="2442" y="0"/>
                      <a:pt x="1" y="2442"/>
                      <a:pt x="1" y="5550"/>
                    </a:cubicBezTo>
                    <a:lnTo>
                      <a:pt x="1" y="41067"/>
                    </a:lnTo>
                    <a:cubicBezTo>
                      <a:pt x="1" y="43952"/>
                      <a:pt x="2442" y="46616"/>
                      <a:pt x="5550" y="46616"/>
                    </a:cubicBezTo>
                    <a:lnTo>
                      <a:pt x="40845" y="46616"/>
                    </a:lnTo>
                    <a:cubicBezTo>
                      <a:pt x="43953" y="46616"/>
                      <a:pt x="46395" y="43952"/>
                      <a:pt x="46395" y="40623"/>
                    </a:cubicBezTo>
                    <a:lnTo>
                      <a:pt x="46395" y="5550"/>
                    </a:lnTo>
                    <a:cubicBezTo>
                      <a:pt x="46395" y="2442"/>
                      <a:pt x="43953" y="0"/>
                      <a:pt x="40845"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343"/>
              <p:cNvSpPr/>
              <p:nvPr/>
            </p:nvSpPr>
            <p:spPr>
              <a:xfrm>
                <a:off x="1369679" y="2781061"/>
                <a:ext cx="247633" cy="247865"/>
              </a:xfrm>
              <a:custGeom>
                <a:rect b="b" l="l" r="r" t="t"/>
                <a:pathLst>
                  <a:path extrusionOk="0" h="46395" w="46395">
                    <a:moveTo>
                      <a:pt x="40845" y="5550"/>
                    </a:moveTo>
                    <a:lnTo>
                      <a:pt x="40845" y="40845"/>
                    </a:lnTo>
                    <a:lnTo>
                      <a:pt x="5550" y="40845"/>
                    </a:lnTo>
                    <a:lnTo>
                      <a:pt x="5550" y="5550"/>
                    </a:lnTo>
                    <a:close/>
                    <a:moveTo>
                      <a:pt x="5550" y="1"/>
                    </a:moveTo>
                    <a:cubicBezTo>
                      <a:pt x="2442" y="1"/>
                      <a:pt x="1" y="2443"/>
                      <a:pt x="1" y="5550"/>
                    </a:cubicBezTo>
                    <a:lnTo>
                      <a:pt x="1" y="40845"/>
                    </a:lnTo>
                    <a:cubicBezTo>
                      <a:pt x="1" y="43731"/>
                      <a:pt x="2442" y="46395"/>
                      <a:pt x="5550" y="46395"/>
                    </a:cubicBezTo>
                    <a:lnTo>
                      <a:pt x="40845" y="46395"/>
                    </a:lnTo>
                    <a:cubicBezTo>
                      <a:pt x="43953" y="46395"/>
                      <a:pt x="46395" y="43731"/>
                      <a:pt x="46395" y="40845"/>
                    </a:cubicBezTo>
                    <a:lnTo>
                      <a:pt x="46395" y="5550"/>
                    </a:lnTo>
                    <a:cubicBezTo>
                      <a:pt x="46395" y="2443"/>
                      <a:pt x="43953" y="1"/>
                      <a:pt x="40845"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43"/>
              <p:cNvSpPr/>
              <p:nvPr/>
            </p:nvSpPr>
            <p:spPr>
              <a:xfrm>
                <a:off x="1859010" y="2114568"/>
                <a:ext cx="428911" cy="247865"/>
              </a:xfrm>
              <a:custGeom>
                <a:rect b="b" l="l" r="r" t="t"/>
                <a:pathLst>
                  <a:path extrusionOk="0" h="46395" w="80358">
                    <a:moveTo>
                      <a:pt x="74808" y="5550"/>
                    </a:moveTo>
                    <a:lnTo>
                      <a:pt x="74808" y="40845"/>
                    </a:lnTo>
                    <a:lnTo>
                      <a:pt x="5550" y="40845"/>
                    </a:lnTo>
                    <a:lnTo>
                      <a:pt x="5550" y="5550"/>
                    </a:lnTo>
                    <a:close/>
                    <a:moveTo>
                      <a:pt x="5550" y="1"/>
                    </a:moveTo>
                    <a:cubicBezTo>
                      <a:pt x="2442" y="1"/>
                      <a:pt x="1" y="2664"/>
                      <a:pt x="1" y="5550"/>
                    </a:cubicBezTo>
                    <a:lnTo>
                      <a:pt x="1" y="40845"/>
                    </a:lnTo>
                    <a:cubicBezTo>
                      <a:pt x="1" y="43953"/>
                      <a:pt x="2442" y="46395"/>
                      <a:pt x="5550" y="46395"/>
                    </a:cubicBezTo>
                    <a:lnTo>
                      <a:pt x="74808" y="46395"/>
                    </a:lnTo>
                    <a:cubicBezTo>
                      <a:pt x="77916" y="46395"/>
                      <a:pt x="80358" y="43953"/>
                      <a:pt x="80358" y="40845"/>
                    </a:cubicBezTo>
                    <a:lnTo>
                      <a:pt x="80358" y="5550"/>
                    </a:lnTo>
                    <a:cubicBezTo>
                      <a:pt x="80358" y="2664"/>
                      <a:pt x="77916" y="1"/>
                      <a:pt x="74808"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43"/>
              <p:cNvSpPr/>
              <p:nvPr/>
            </p:nvSpPr>
            <p:spPr>
              <a:xfrm>
                <a:off x="1859010" y="2447818"/>
                <a:ext cx="428911" cy="249051"/>
              </a:xfrm>
              <a:custGeom>
                <a:rect b="b" l="l" r="r" t="t"/>
                <a:pathLst>
                  <a:path extrusionOk="0" h="46617" w="80358">
                    <a:moveTo>
                      <a:pt x="74808" y="5550"/>
                    </a:moveTo>
                    <a:lnTo>
                      <a:pt x="74808" y="40623"/>
                    </a:lnTo>
                    <a:lnTo>
                      <a:pt x="5550" y="40623"/>
                    </a:lnTo>
                    <a:lnTo>
                      <a:pt x="5550" y="5550"/>
                    </a:lnTo>
                    <a:close/>
                    <a:moveTo>
                      <a:pt x="5550" y="0"/>
                    </a:moveTo>
                    <a:cubicBezTo>
                      <a:pt x="2442" y="0"/>
                      <a:pt x="1" y="2442"/>
                      <a:pt x="1" y="5550"/>
                    </a:cubicBezTo>
                    <a:lnTo>
                      <a:pt x="1" y="41067"/>
                    </a:lnTo>
                    <a:cubicBezTo>
                      <a:pt x="1" y="43952"/>
                      <a:pt x="2442" y="46616"/>
                      <a:pt x="5550" y="46616"/>
                    </a:cubicBezTo>
                    <a:lnTo>
                      <a:pt x="74808" y="46616"/>
                    </a:lnTo>
                    <a:cubicBezTo>
                      <a:pt x="77916" y="46616"/>
                      <a:pt x="80358" y="43952"/>
                      <a:pt x="80358" y="40623"/>
                    </a:cubicBezTo>
                    <a:lnTo>
                      <a:pt x="80358" y="5550"/>
                    </a:lnTo>
                    <a:cubicBezTo>
                      <a:pt x="80358" y="2442"/>
                      <a:pt x="77916" y="0"/>
                      <a:pt x="74808"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43"/>
              <p:cNvSpPr/>
              <p:nvPr/>
            </p:nvSpPr>
            <p:spPr>
              <a:xfrm>
                <a:off x="1859010" y="2781061"/>
                <a:ext cx="428911" cy="247865"/>
              </a:xfrm>
              <a:custGeom>
                <a:rect b="b" l="l" r="r" t="t"/>
                <a:pathLst>
                  <a:path extrusionOk="0" h="46395" w="80358">
                    <a:moveTo>
                      <a:pt x="74808" y="5550"/>
                    </a:moveTo>
                    <a:lnTo>
                      <a:pt x="74808" y="40845"/>
                    </a:lnTo>
                    <a:lnTo>
                      <a:pt x="5550" y="40845"/>
                    </a:lnTo>
                    <a:lnTo>
                      <a:pt x="5550" y="5550"/>
                    </a:lnTo>
                    <a:close/>
                    <a:moveTo>
                      <a:pt x="5550" y="1"/>
                    </a:moveTo>
                    <a:cubicBezTo>
                      <a:pt x="2442" y="1"/>
                      <a:pt x="1" y="2443"/>
                      <a:pt x="1" y="5550"/>
                    </a:cubicBezTo>
                    <a:lnTo>
                      <a:pt x="1" y="40845"/>
                    </a:lnTo>
                    <a:cubicBezTo>
                      <a:pt x="1" y="43731"/>
                      <a:pt x="2442" y="46395"/>
                      <a:pt x="5550" y="46395"/>
                    </a:cubicBezTo>
                    <a:lnTo>
                      <a:pt x="74808" y="46395"/>
                    </a:lnTo>
                    <a:cubicBezTo>
                      <a:pt x="77916" y="46395"/>
                      <a:pt x="80358" y="43731"/>
                      <a:pt x="80358" y="40845"/>
                    </a:cubicBezTo>
                    <a:lnTo>
                      <a:pt x="80358" y="5550"/>
                    </a:lnTo>
                    <a:cubicBezTo>
                      <a:pt x="80358" y="2443"/>
                      <a:pt x="77916" y="1"/>
                      <a:pt x="74808"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43"/>
              <p:cNvSpPr/>
              <p:nvPr/>
            </p:nvSpPr>
            <p:spPr>
              <a:xfrm>
                <a:off x="1648115" y="2168779"/>
                <a:ext cx="178913" cy="140289"/>
              </a:xfrm>
              <a:custGeom>
                <a:rect b="b" l="l" r="r" t="t"/>
                <a:pathLst>
                  <a:path extrusionOk="0" h="26259" w="33520">
                    <a:moveTo>
                      <a:pt x="18659" y="1"/>
                    </a:moveTo>
                    <a:cubicBezTo>
                      <a:pt x="17893" y="1"/>
                      <a:pt x="17137" y="343"/>
                      <a:pt x="16649" y="953"/>
                    </a:cubicBezTo>
                    <a:cubicBezTo>
                      <a:pt x="15539" y="2062"/>
                      <a:pt x="15761" y="4060"/>
                      <a:pt x="16871" y="4948"/>
                    </a:cubicBezTo>
                    <a:lnTo>
                      <a:pt x="23530" y="10498"/>
                    </a:lnTo>
                    <a:lnTo>
                      <a:pt x="2664" y="10498"/>
                    </a:lnTo>
                    <a:cubicBezTo>
                      <a:pt x="1110" y="10498"/>
                      <a:pt x="0" y="11608"/>
                      <a:pt x="0" y="13162"/>
                    </a:cubicBezTo>
                    <a:cubicBezTo>
                      <a:pt x="0" y="14937"/>
                      <a:pt x="888" y="15825"/>
                      <a:pt x="2442" y="15825"/>
                    </a:cubicBezTo>
                    <a:lnTo>
                      <a:pt x="23308" y="15825"/>
                    </a:lnTo>
                    <a:lnTo>
                      <a:pt x="16649" y="21375"/>
                    </a:lnTo>
                    <a:cubicBezTo>
                      <a:pt x="15539" y="22485"/>
                      <a:pt x="15317" y="24039"/>
                      <a:pt x="16427" y="25149"/>
                    </a:cubicBezTo>
                    <a:cubicBezTo>
                      <a:pt x="16871" y="25814"/>
                      <a:pt x="17759" y="26258"/>
                      <a:pt x="18646" y="26258"/>
                    </a:cubicBezTo>
                    <a:cubicBezTo>
                      <a:pt x="19090" y="26258"/>
                      <a:pt x="19978" y="26036"/>
                      <a:pt x="20200" y="25814"/>
                    </a:cubicBezTo>
                    <a:lnTo>
                      <a:pt x="32409" y="15381"/>
                    </a:lnTo>
                    <a:cubicBezTo>
                      <a:pt x="33075" y="14937"/>
                      <a:pt x="33519" y="14049"/>
                      <a:pt x="33519" y="13162"/>
                    </a:cubicBezTo>
                    <a:lnTo>
                      <a:pt x="33519" y="11830"/>
                    </a:lnTo>
                    <a:lnTo>
                      <a:pt x="20422" y="731"/>
                    </a:lnTo>
                    <a:cubicBezTo>
                      <a:pt x="19922" y="231"/>
                      <a:pt x="19287" y="1"/>
                      <a:pt x="18659"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43"/>
              <p:cNvSpPr/>
              <p:nvPr/>
            </p:nvSpPr>
            <p:spPr>
              <a:xfrm>
                <a:off x="1646930" y="2499656"/>
                <a:ext cx="180098" cy="141475"/>
              </a:xfrm>
              <a:custGeom>
                <a:rect b="b" l="l" r="r" t="t"/>
                <a:pathLst>
                  <a:path extrusionOk="0" h="26481" w="33742">
                    <a:moveTo>
                      <a:pt x="18659" y="1"/>
                    </a:moveTo>
                    <a:cubicBezTo>
                      <a:pt x="17893" y="1"/>
                      <a:pt x="17137" y="342"/>
                      <a:pt x="16649" y="952"/>
                    </a:cubicBezTo>
                    <a:cubicBezTo>
                      <a:pt x="15539" y="2062"/>
                      <a:pt x="15761" y="4060"/>
                      <a:pt x="16871" y="4948"/>
                    </a:cubicBezTo>
                    <a:lnTo>
                      <a:pt x="23530" y="10497"/>
                    </a:lnTo>
                    <a:lnTo>
                      <a:pt x="2664" y="10497"/>
                    </a:lnTo>
                    <a:cubicBezTo>
                      <a:pt x="1110" y="10497"/>
                      <a:pt x="0" y="11607"/>
                      <a:pt x="0" y="13161"/>
                    </a:cubicBezTo>
                    <a:cubicBezTo>
                      <a:pt x="0" y="14937"/>
                      <a:pt x="1110" y="16047"/>
                      <a:pt x="2664" y="16047"/>
                    </a:cubicBezTo>
                    <a:lnTo>
                      <a:pt x="23530" y="16047"/>
                    </a:lnTo>
                    <a:lnTo>
                      <a:pt x="16871" y="21596"/>
                    </a:lnTo>
                    <a:cubicBezTo>
                      <a:pt x="15761" y="22706"/>
                      <a:pt x="15539" y="24260"/>
                      <a:pt x="16649" y="25370"/>
                    </a:cubicBezTo>
                    <a:cubicBezTo>
                      <a:pt x="17093" y="26036"/>
                      <a:pt x="17981" y="26480"/>
                      <a:pt x="18868" y="26480"/>
                    </a:cubicBezTo>
                    <a:cubicBezTo>
                      <a:pt x="19312" y="26480"/>
                      <a:pt x="20200" y="26258"/>
                      <a:pt x="20422" y="26036"/>
                    </a:cubicBezTo>
                    <a:lnTo>
                      <a:pt x="32631" y="15603"/>
                    </a:lnTo>
                    <a:cubicBezTo>
                      <a:pt x="33297" y="15159"/>
                      <a:pt x="33741" y="14271"/>
                      <a:pt x="33741" y="13383"/>
                    </a:cubicBezTo>
                    <a:lnTo>
                      <a:pt x="33741" y="12051"/>
                    </a:lnTo>
                    <a:lnTo>
                      <a:pt x="20422" y="730"/>
                    </a:lnTo>
                    <a:cubicBezTo>
                      <a:pt x="19922" y="230"/>
                      <a:pt x="19287" y="1"/>
                      <a:pt x="18659"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43"/>
              <p:cNvSpPr/>
              <p:nvPr/>
            </p:nvSpPr>
            <p:spPr>
              <a:xfrm>
                <a:off x="1646930" y="2833370"/>
                <a:ext cx="180098" cy="142191"/>
              </a:xfrm>
              <a:custGeom>
                <a:rect b="b" l="l" r="r" t="t"/>
                <a:pathLst>
                  <a:path extrusionOk="0" h="26615" w="33742">
                    <a:moveTo>
                      <a:pt x="18855" y="0"/>
                    </a:moveTo>
                    <a:cubicBezTo>
                      <a:pt x="18023" y="0"/>
                      <a:pt x="17178" y="425"/>
                      <a:pt x="16649" y="1087"/>
                    </a:cubicBezTo>
                    <a:cubicBezTo>
                      <a:pt x="15539" y="2197"/>
                      <a:pt x="15761" y="3973"/>
                      <a:pt x="16871" y="4861"/>
                    </a:cubicBezTo>
                    <a:lnTo>
                      <a:pt x="23530" y="10410"/>
                    </a:lnTo>
                    <a:lnTo>
                      <a:pt x="2664" y="10410"/>
                    </a:lnTo>
                    <a:cubicBezTo>
                      <a:pt x="1110" y="10410"/>
                      <a:pt x="0" y="11520"/>
                      <a:pt x="0" y="13296"/>
                    </a:cubicBezTo>
                    <a:cubicBezTo>
                      <a:pt x="0" y="14850"/>
                      <a:pt x="1110" y="15960"/>
                      <a:pt x="2664" y="15960"/>
                    </a:cubicBezTo>
                    <a:lnTo>
                      <a:pt x="23530" y="15960"/>
                    </a:lnTo>
                    <a:lnTo>
                      <a:pt x="16871" y="21509"/>
                    </a:lnTo>
                    <a:cubicBezTo>
                      <a:pt x="15761" y="22619"/>
                      <a:pt x="15539" y="24395"/>
                      <a:pt x="16649" y="25505"/>
                    </a:cubicBezTo>
                    <a:cubicBezTo>
                      <a:pt x="17093" y="25949"/>
                      <a:pt x="17981" y="26615"/>
                      <a:pt x="18868" y="26615"/>
                    </a:cubicBezTo>
                    <a:cubicBezTo>
                      <a:pt x="19312" y="26615"/>
                      <a:pt x="20200" y="26171"/>
                      <a:pt x="20422" y="25949"/>
                    </a:cubicBezTo>
                    <a:lnTo>
                      <a:pt x="32631" y="15738"/>
                    </a:lnTo>
                    <a:cubicBezTo>
                      <a:pt x="33297" y="15072"/>
                      <a:pt x="33741" y="14406"/>
                      <a:pt x="33741" y="13518"/>
                    </a:cubicBezTo>
                    <a:lnTo>
                      <a:pt x="33741" y="12186"/>
                    </a:lnTo>
                    <a:lnTo>
                      <a:pt x="20422" y="643"/>
                    </a:lnTo>
                    <a:cubicBezTo>
                      <a:pt x="19974" y="195"/>
                      <a:pt x="19418" y="0"/>
                      <a:pt x="18855"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9" name="Google Shape;4979;p343"/>
            <p:cNvSpPr txBox="1"/>
            <p:nvPr/>
          </p:nvSpPr>
          <p:spPr>
            <a:xfrm>
              <a:off x="1506450" y="3375925"/>
              <a:ext cx="12234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latin typeface="Lexend Deca Light"/>
                  <a:ea typeface="Lexend Deca Light"/>
                  <a:cs typeface="Lexend Deca Light"/>
                  <a:sym typeface="Lexend Deca Light"/>
                </a:rPr>
                <a:t>Key/Value</a:t>
              </a:r>
              <a:endParaRPr sz="1600">
                <a:latin typeface="Lexend Deca Light"/>
                <a:ea typeface="Lexend Deca Light"/>
                <a:cs typeface="Lexend Deca Light"/>
                <a:sym typeface="Lexend Deca Light"/>
              </a:endParaRPr>
            </a:p>
          </p:txBody>
        </p:sp>
      </p:grpSp>
      <p:grpSp>
        <p:nvGrpSpPr>
          <p:cNvPr id="4980" name="Google Shape;4980;p343"/>
          <p:cNvGrpSpPr/>
          <p:nvPr/>
        </p:nvGrpSpPr>
        <p:grpSpPr>
          <a:xfrm>
            <a:off x="3233750" y="2102011"/>
            <a:ext cx="1146900" cy="1705014"/>
            <a:chOff x="3233750" y="2102011"/>
            <a:chExt cx="1146900" cy="1705014"/>
          </a:xfrm>
        </p:grpSpPr>
        <p:grpSp>
          <p:nvGrpSpPr>
            <p:cNvPr id="4981" name="Google Shape;4981;p343"/>
            <p:cNvGrpSpPr/>
            <p:nvPr/>
          </p:nvGrpSpPr>
          <p:grpSpPr>
            <a:xfrm>
              <a:off x="3233751" y="2102011"/>
              <a:ext cx="914398" cy="914401"/>
              <a:chOff x="4267100" y="623100"/>
              <a:chExt cx="34600" cy="34675"/>
            </a:xfrm>
          </p:grpSpPr>
          <p:sp>
            <p:nvSpPr>
              <p:cNvPr id="4982" name="Google Shape;4982;p343"/>
              <p:cNvSpPr/>
              <p:nvPr/>
            </p:nvSpPr>
            <p:spPr>
              <a:xfrm>
                <a:off x="4267100" y="656800"/>
                <a:ext cx="33400" cy="975"/>
              </a:xfrm>
              <a:custGeom>
                <a:rect b="b" l="l" r="r" t="t"/>
                <a:pathLst>
                  <a:path extrusionOk="0" h="39" w="1336">
                    <a:moveTo>
                      <a:pt x="19" y="0"/>
                    </a:moveTo>
                    <a:cubicBezTo>
                      <a:pt x="7" y="0"/>
                      <a:pt x="0" y="10"/>
                      <a:pt x="0" y="19"/>
                    </a:cubicBezTo>
                    <a:cubicBezTo>
                      <a:pt x="0" y="32"/>
                      <a:pt x="7" y="38"/>
                      <a:pt x="19" y="38"/>
                    </a:cubicBezTo>
                    <a:lnTo>
                      <a:pt x="1314" y="38"/>
                    </a:lnTo>
                    <a:cubicBezTo>
                      <a:pt x="1326" y="38"/>
                      <a:pt x="1336" y="32"/>
                      <a:pt x="1336" y="19"/>
                    </a:cubicBezTo>
                    <a:cubicBezTo>
                      <a:pt x="1336" y="10"/>
                      <a:pt x="1326" y="0"/>
                      <a:pt x="1314"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43"/>
              <p:cNvSpPr/>
              <p:nvPr/>
            </p:nvSpPr>
            <p:spPr>
              <a:xfrm>
                <a:off x="4269325" y="650125"/>
                <a:ext cx="6625" cy="7650"/>
              </a:xfrm>
              <a:custGeom>
                <a:rect b="b" l="l" r="r" t="t"/>
                <a:pathLst>
                  <a:path extrusionOk="0" h="306" w="265">
                    <a:moveTo>
                      <a:pt x="217" y="41"/>
                    </a:moveTo>
                    <a:cubicBezTo>
                      <a:pt x="220" y="41"/>
                      <a:pt x="223" y="45"/>
                      <a:pt x="223" y="48"/>
                    </a:cubicBezTo>
                    <a:lnTo>
                      <a:pt x="223" y="267"/>
                    </a:lnTo>
                    <a:lnTo>
                      <a:pt x="42" y="267"/>
                    </a:lnTo>
                    <a:lnTo>
                      <a:pt x="42" y="48"/>
                    </a:lnTo>
                    <a:cubicBezTo>
                      <a:pt x="42" y="45"/>
                      <a:pt x="45" y="41"/>
                      <a:pt x="48" y="41"/>
                    </a:cubicBezTo>
                    <a:close/>
                    <a:moveTo>
                      <a:pt x="48" y="0"/>
                    </a:moveTo>
                    <a:cubicBezTo>
                      <a:pt x="26" y="0"/>
                      <a:pt x="0" y="22"/>
                      <a:pt x="0" y="48"/>
                    </a:cubicBezTo>
                    <a:lnTo>
                      <a:pt x="0" y="286"/>
                    </a:lnTo>
                    <a:cubicBezTo>
                      <a:pt x="0" y="299"/>
                      <a:pt x="10" y="305"/>
                      <a:pt x="19" y="305"/>
                    </a:cubicBezTo>
                    <a:lnTo>
                      <a:pt x="245" y="305"/>
                    </a:lnTo>
                    <a:cubicBezTo>
                      <a:pt x="255" y="305"/>
                      <a:pt x="264" y="299"/>
                      <a:pt x="261" y="286"/>
                    </a:cubicBezTo>
                    <a:lnTo>
                      <a:pt x="261" y="48"/>
                    </a:lnTo>
                    <a:cubicBezTo>
                      <a:pt x="261" y="26"/>
                      <a:pt x="239" y="0"/>
                      <a:pt x="21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343"/>
              <p:cNvSpPr/>
              <p:nvPr/>
            </p:nvSpPr>
            <p:spPr>
              <a:xfrm>
                <a:off x="4280450" y="636750"/>
                <a:ext cx="6700" cy="21025"/>
              </a:xfrm>
              <a:custGeom>
                <a:rect b="b" l="l" r="r" t="t"/>
                <a:pathLst>
                  <a:path extrusionOk="0" h="841" w="268">
                    <a:moveTo>
                      <a:pt x="217" y="39"/>
                    </a:moveTo>
                    <a:cubicBezTo>
                      <a:pt x="220" y="39"/>
                      <a:pt x="223" y="42"/>
                      <a:pt x="223" y="49"/>
                    </a:cubicBezTo>
                    <a:lnTo>
                      <a:pt x="223" y="802"/>
                    </a:lnTo>
                    <a:lnTo>
                      <a:pt x="45" y="802"/>
                    </a:lnTo>
                    <a:lnTo>
                      <a:pt x="45" y="49"/>
                    </a:lnTo>
                    <a:cubicBezTo>
                      <a:pt x="45" y="42"/>
                      <a:pt x="48" y="39"/>
                      <a:pt x="55" y="39"/>
                    </a:cubicBezTo>
                    <a:close/>
                    <a:moveTo>
                      <a:pt x="48" y="1"/>
                    </a:moveTo>
                    <a:cubicBezTo>
                      <a:pt x="26" y="1"/>
                      <a:pt x="1" y="20"/>
                      <a:pt x="1" y="49"/>
                    </a:cubicBezTo>
                    <a:lnTo>
                      <a:pt x="1" y="821"/>
                    </a:lnTo>
                    <a:cubicBezTo>
                      <a:pt x="1" y="834"/>
                      <a:pt x="10" y="840"/>
                      <a:pt x="23" y="840"/>
                    </a:cubicBezTo>
                    <a:lnTo>
                      <a:pt x="245" y="840"/>
                    </a:lnTo>
                    <a:cubicBezTo>
                      <a:pt x="255" y="840"/>
                      <a:pt x="268" y="834"/>
                      <a:pt x="261" y="821"/>
                    </a:cubicBezTo>
                    <a:lnTo>
                      <a:pt x="261" y="49"/>
                    </a:lnTo>
                    <a:cubicBezTo>
                      <a:pt x="261" y="23"/>
                      <a:pt x="239" y="1"/>
                      <a:pt x="214"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343"/>
              <p:cNvSpPr/>
              <p:nvPr/>
            </p:nvSpPr>
            <p:spPr>
              <a:xfrm>
                <a:off x="4291750" y="643350"/>
                <a:ext cx="6525" cy="14425"/>
              </a:xfrm>
              <a:custGeom>
                <a:rect b="b" l="l" r="r" t="t"/>
                <a:pathLst>
                  <a:path extrusionOk="0" h="577" w="261">
                    <a:moveTo>
                      <a:pt x="213" y="42"/>
                    </a:moveTo>
                    <a:cubicBezTo>
                      <a:pt x="216" y="42"/>
                      <a:pt x="223" y="45"/>
                      <a:pt x="223" y="49"/>
                    </a:cubicBezTo>
                    <a:lnTo>
                      <a:pt x="223" y="538"/>
                    </a:lnTo>
                    <a:lnTo>
                      <a:pt x="41" y="538"/>
                    </a:lnTo>
                    <a:lnTo>
                      <a:pt x="41" y="49"/>
                    </a:lnTo>
                    <a:cubicBezTo>
                      <a:pt x="41" y="45"/>
                      <a:pt x="48" y="42"/>
                      <a:pt x="51" y="42"/>
                    </a:cubicBezTo>
                    <a:close/>
                    <a:moveTo>
                      <a:pt x="48" y="1"/>
                    </a:moveTo>
                    <a:cubicBezTo>
                      <a:pt x="22" y="1"/>
                      <a:pt x="0" y="23"/>
                      <a:pt x="0" y="49"/>
                    </a:cubicBezTo>
                    <a:lnTo>
                      <a:pt x="0" y="557"/>
                    </a:lnTo>
                    <a:cubicBezTo>
                      <a:pt x="0" y="570"/>
                      <a:pt x="6" y="576"/>
                      <a:pt x="19" y="576"/>
                    </a:cubicBezTo>
                    <a:lnTo>
                      <a:pt x="242" y="576"/>
                    </a:lnTo>
                    <a:cubicBezTo>
                      <a:pt x="254" y="576"/>
                      <a:pt x="261" y="570"/>
                      <a:pt x="258" y="557"/>
                    </a:cubicBezTo>
                    <a:lnTo>
                      <a:pt x="258" y="49"/>
                    </a:lnTo>
                    <a:cubicBezTo>
                      <a:pt x="258" y="26"/>
                      <a:pt x="238" y="1"/>
                      <a:pt x="210" y="1"/>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343"/>
              <p:cNvSpPr/>
              <p:nvPr/>
            </p:nvSpPr>
            <p:spPr>
              <a:xfrm>
                <a:off x="4270125" y="629825"/>
                <a:ext cx="7100" cy="6950"/>
              </a:xfrm>
              <a:custGeom>
                <a:rect b="b" l="l" r="r" t="t"/>
                <a:pathLst>
                  <a:path extrusionOk="0" h="278" w="284">
                    <a:moveTo>
                      <a:pt x="261" y="0"/>
                    </a:moveTo>
                    <a:cubicBezTo>
                      <a:pt x="256" y="0"/>
                      <a:pt x="251" y="3"/>
                      <a:pt x="248" y="8"/>
                    </a:cubicBezTo>
                    <a:lnTo>
                      <a:pt x="10" y="246"/>
                    </a:lnTo>
                    <a:cubicBezTo>
                      <a:pt x="0" y="252"/>
                      <a:pt x="0" y="265"/>
                      <a:pt x="10" y="272"/>
                    </a:cubicBezTo>
                    <a:cubicBezTo>
                      <a:pt x="13" y="278"/>
                      <a:pt x="22" y="278"/>
                      <a:pt x="26" y="278"/>
                    </a:cubicBezTo>
                    <a:cubicBezTo>
                      <a:pt x="29" y="278"/>
                      <a:pt x="38" y="278"/>
                      <a:pt x="38" y="272"/>
                    </a:cubicBezTo>
                    <a:lnTo>
                      <a:pt x="277" y="33"/>
                    </a:lnTo>
                    <a:cubicBezTo>
                      <a:pt x="283" y="27"/>
                      <a:pt x="283" y="14"/>
                      <a:pt x="277" y="8"/>
                    </a:cubicBezTo>
                    <a:cubicBezTo>
                      <a:pt x="272" y="3"/>
                      <a:pt x="266" y="0"/>
                      <a:pt x="261"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343"/>
              <p:cNvSpPr/>
              <p:nvPr/>
            </p:nvSpPr>
            <p:spPr>
              <a:xfrm>
                <a:off x="4280300" y="629675"/>
                <a:ext cx="8050" cy="2900"/>
              </a:xfrm>
              <a:custGeom>
                <a:rect b="b" l="l" r="r" t="t"/>
                <a:pathLst>
                  <a:path extrusionOk="0" h="116" w="322">
                    <a:moveTo>
                      <a:pt x="29" y="1"/>
                    </a:moveTo>
                    <a:cubicBezTo>
                      <a:pt x="16" y="1"/>
                      <a:pt x="7" y="4"/>
                      <a:pt x="3" y="17"/>
                    </a:cubicBezTo>
                    <a:cubicBezTo>
                      <a:pt x="0" y="30"/>
                      <a:pt x="7" y="36"/>
                      <a:pt x="19" y="39"/>
                    </a:cubicBezTo>
                    <a:lnTo>
                      <a:pt x="299" y="115"/>
                    </a:lnTo>
                    <a:lnTo>
                      <a:pt x="302" y="115"/>
                    </a:lnTo>
                    <a:cubicBezTo>
                      <a:pt x="309" y="115"/>
                      <a:pt x="318" y="109"/>
                      <a:pt x="321" y="99"/>
                    </a:cubicBezTo>
                    <a:cubicBezTo>
                      <a:pt x="321" y="87"/>
                      <a:pt x="318" y="80"/>
                      <a:pt x="305" y="77"/>
                    </a:cubicBezTo>
                    <a:lnTo>
                      <a:pt x="29" y="1"/>
                    </a:ln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343"/>
              <p:cNvSpPr/>
              <p:nvPr/>
            </p:nvSpPr>
            <p:spPr>
              <a:xfrm>
                <a:off x="4290950" y="626450"/>
                <a:ext cx="6525" cy="5175"/>
              </a:xfrm>
              <a:custGeom>
                <a:rect b="b" l="l" r="r" t="t"/>
                <a:pathLst>
                  <a:path extrusionOk="0" h="207" w="261">
                    <a:moveTo>
                      <a:pt x="236" y="1"/>
                    </a:moveTo>
                    <a:cubicBezTo>
                      <a:pt x="232" y="1"/>
                      <a:pt x="229" y="1"/>
                      <a:pt x="226" y="3"/>
                    </a:cubicBezTo>
                    <a:lnTo>
                      <a:pt x="10" y="168"/>
                    </a:lnTo>
                    <a:cubicBezTo>
                      <a:pt x="3" y="178"/>
                      <a:pt x="0" y="190"/>
                      <a:pt x="7" y="197"/>
                    </a:cubicBezTo>
                    <a:cubicBezTo>
                      <a:pt x="10" y="200"/>
                      <a:pt x="19" y="206"/>
                      <a:pt x="22" y="206"/>
                    </a:cubicBezTo>
                    <a:cubicBezTo>
                      <a:pt x="26" y="206"/>
                      <a:pt x="32" y="206"/>
                      <a:pt x="35" y="200"/>
                    </a:cubicBezTo>
                    <a:lnTo>
                      <a:pt x="248" y="35"/>
                    </a:lnTo>
                    <a:cubicBezTo>
                      <a:pt x="258" y="25"/>
                      <a:pt x="261" y="15"/>
                      <a:pt x="255" y="6"/>
                    </a:cubicBezTo>
                    <a:cubicBezTo>
                      <a:pt x="249" y="2"/>
                      <a:pt x="242" y="1"/>
                      <a:pt x="236"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343"/>
              <p:cNvSpPr/>
              <p:nvPr/>
            </p:nvSpPr>
            <p:spPr>
              <a:xfrm>
                <a:off x="4276000" y="626575"/>
                <a:ext cx="5600" cy="5525"/>
              </a:xfrm>
              <a:custGeom>
                <a:rect b="b" l="l" r="r" t="t"/>
                <a:pathLst>
                  <a:path extrusionOk="0" h="221" w="224">
                    <a:moveTo>
                      <a:pt x="112" y="42"/>
                    </a:moveTo>
                    <a:cubicBezTo>
                      <a:pt x="147" y="42"/>
                      <a:pt x="185" y="74"/>
                      <a:pt x="185" y="112"/>
                    </a:cubicBezTo>
                    <a:cubicBezTo>
                      <a:pt x="185" y="154"/>
                      <a:pt x="153" y="185"/>
                      <a:pt x="112" y="185"/>
                    </a:cubicBezTo>
                    <a:cubicBezTo>
                      <a:pt x="74" y="185"/>
                      <a:pt x="42" y="154"/>
                      <a:pt x="42" y="112"/>
                    </a:cubicBezTo>
                    <a:cubicBezTo>
                      <a:pt x="42" y="74"/>
                      <a:pt x="74" y="42"/>
                      <a:pt x="112" y="42"/>
                    </a:cubicBezTo>
                    <a:close/>
                    <a:moveTo>
                      <a:pt x="112" y="1"/>
                    </a:moveTo>
                    <a:cubicBezTo>
                      <a:pt x="51" y="1"/>
                      <a:pt x="0" y="45"/>
                      <a:pt x="0" y="109"/>
                    </a:cubicBezTo>
                    <a:cubicBezTo>
                      <a:pt x="0" y="173"/>
                      <a:pt x="51" y="220"/>
                      <a:pt x="112" y="220"/>
                    </a:cubicBezTo>
                    <a:cubicBezTo>
                      <a:pt x="172" y="220"/>
                      <a:pt x="223" y="176"/>
                      <a:pt x="223" y="112"/>
                    </a:cubicBezTo>
                    <a:cubicBezTo>
                      <a:pt x="223" y="49"/>
                      <a:pt x="172" y="1"/>
                      <a:pt x="112" y="1"/>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343"/>
              <p:cNvSpPr/>
              <p:nvPr/>
            </p:nvSpPr>
            <p:spPr>
              <a:xfrm>
                <a:off x="4296100" y="623100"/>
                <a:ext cx="5600" cy="5575"/>
              </a:xfrm>
              <a:custGeom>
                <a:rect b="b" l="l" r="r" t="t"/>
                <a:pathLst>
                  <a:path extrusionOk="0" h="223" w="224">
                    <a:moveTo>
                      <a:pt x="112" y="45"/>
                    </a:moveTo>
                    <a:cubicBezTo>
                      <a:pt x="150" y="45"/>
                      <a:pt x="182" y="76"/>
                      <a:pt x="182" y="118"/>
                    </a:cubicBezTo>
                    <a:cubicBezTo>
                      <a:pt x="182" y="156"/>
                      <a:pt x="150" y="188"/>
                      <a:pt x="112" y="188"/>
                    </a:cubicBezTo>
                    <a:cubicBezTo>
                      <a:pt x="71" y="188"/>
                      <a:pt x="39" y="156"/>
                      <a:pt x="39" y="118"/>
                    </a:cubicBezTo>
                    <a:cubicBezTo>
                      <a:pt x="39" y="76"/>
                      <a:pt x="71" y="45"/>
                      <a:pt x="112" y="45"/>
                    </a:cubicBezTo>
                    <a:close/>
                    <a:moveTo>
                      <a:pt x="112" y="0"/>
                    </a:moveTo>
                    <a:cubicBezTo>
                      <a:pt x="49" y="0"/>
                      <a:pt x="1" y="48"/>
                      <a:pt x="1" y="111"/>
                    </a:cubicBezTo>
                    <a:cubicBezTo>
                      <a:pt x="1" y="175"/>
                      <a:pt x="52" y="223"/>
                      <a:pt x="112" y="223"/>
                    </a:cubicBezTo>
                    <a:cubicBezTo>
                      <a:pt x="169" y="223"/>
                      <a:pt x="223" y="175"/>
                      <a:pt x="223" y="111"/>
                    </a:cubicBezTo>
                    <a:cubicBezTo>
                      <a:pt x="223" y="48"/>
                      <a:pt x="176" y="0"/>
                      <a:pt x="112"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343"/>
              <p:cNvSpPr/>
              <p:nvPr/>
            </p:nvSpPr>
            <p:spPr>
              <a:xfrm>
                <a:off x="4287125" y="629850"/>
                <a:ext cx="5600" cy="5575"/>
              </a:xfrm>
              <a:custGeom>
                <a:rect b="b" l="l" r="r" t="t"/>
                <a:pathLst>
                  <a:path extrusionOk="0" h="223" w="224">
                    <a:moveTo>
                      <a:pt x="112" y="45"/>
                    </a:moveTo>
                    <a:cubicBezTo>
                      <a:pt x="153" y="45"/>
                      <a:pt x="185" y="77"/>
                      <a:pt x="185" y="118"/>
                    </a:cubicBezTo>
                    <a:cubicBezTo>
                      <a:pt x="185" y="156"/>
                      <a:pt x="153" y="188"/>
                      <a:pt x="112" y="188"/>
                    </a:cubicBezTo>
                    <a:cubicBezTo>
                      <a:pt x="74" y="188"/>
                      <a:pt x="42" y="156"/>
                      <a:pt x="42" y="118"/>
                    </a:cubicBezTo>
                    <a:cubicBezTo>
                      <a:pt x="42" y="77"/>
                      <a:pt x="74" y="45"/>
                      <a:pt x="112" y="45"/>
                    </a:cubicBezTo>
                    <a:close/>
                    <a:moveTo>
                      <a:pt x="112" y="0"/>
                    </a:moveTo>
                    <a:cubicBezTo>
                      <a:pt x="48" y="0"/>
                      <a:pt x="1" y="48"/>
                      <a:pt x="1" y="112"/>
                    </a:cubicBezTo>
                    <a:cubicBezTo>
                      <a:pt x="1" y="175"/>
                      <a:pt x="51" y="223"/>
                      <a:pt x="112" y="223"/>
                    </a:cubicBezTo>
                    <a:cubicBezTo>
                      <a:pt x="172" y="223"/>
                      <a:pt x="223" y="175"/>
                      <a:pt x="223" y="112"/>
                    </a:cubicBezTo>
                    <a:cubicBezTo>
                      <a:pt x="223" y="48"/>
                      <a:pt x="175" y="0"/>
                      <a:pt x="112"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343"/>
              <p:cNvSpPr/>
              <p:nvPr/>
            </p:nvSpPr>
            <p:spPr>
              <a:xfrm>
                <a:off x="4267100" y="635575"/>
                <a:ext cx="5575" cy="5425"/>
              </a:xfrm>
              <a:custGeom>
                <a:rect b="b" l="l" r="r" t="t"/>
                <a:pathLst>
                  <a:path extrusionOk="0" h="217" w="223">
                    <a:moveTo>
                      <a:pt x="108" y="38"/>
                    </a:moveTo>
                    <a:cubicBezTo>
                      <a:pt x="147" y="38"/>
                      <a:pt x="182" y="70"/>
                      <a:pt x="182" y="112"/>
                    </a:cubicBezTo>
                    <a:cubicBezTo>
                      <a:pt x="182" y="150"/>
                      <a:pt x="150" y="181"/>
                      <a:pt x="108" y="181"/>
                    </a:cubicBezTo>
                    <a:cubicBezTo>
                      <a:pt x="70" y="181"/>
                      <a:pt x="38" y="150"/>
                      <a:pt x="38" y="112"/>
                    </a:cubicBezTo>
                    <a:cubicBezTo>
                      <a:pt x="38" y="70"/>
                      <a:pt x="70" y="38"/>
                      <a:pt x="108" y="38"/>
                    </a:cubicBezTo>
                    <a:close/>
                    <a:moveTo>
                      <a:pt x="108" y="0"/>
                    </a:moveTo>
                    <a:cubicBezTo>
                      <a:pt x="51" y="0"/>
                      <a:pt x="0" y="42"/>
                      <a:pt x="0" y="105"/>
                    </a:cubicBezTo>
                    <a:cubicBezTo>
                      <a:pt x="0" y="169"/>
                      <a:pt x="51" y="216"/>
                      <a:pt x="108" y="216"/>
                    </a:cubicBezTo>
                    <a:cubicBezTo>
                      <a:pt x="169" y="216"/>
                      <a:pt x="223" y="175"/>
                      <a:pt x="223" y="112"/>
                    </a:cubicBezTo>
                    <a:cubicBezTo>
                      <a:pt x="223" y="48"/>
                      <a:pt x="169" y="0"/>
                      <a:pt x="108" y="0"/>
                    </a:cubicBezTo>
                    <a:close/>
                  </a:path>
                </a:pathLst>
              </a:custGeom>
              <a:solidFill>
                <a:srgbClr val="1161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3" name="Google Shape;4993;p343"/>
            <p:cNvSpPr txBox="1"/>
            <p:nvPr/>
          </p:nvSpPr>
          <p:spPr>
            <a:xfrm>
              <a:off x="3233750" y="3375925"/>
              <a:ext cx="11469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latin typeface="Lexend Deca Light"/>
                  <a:ea typeface="Lexend Deca Light"/>
                  <a:cs typeface="Lexend Deca Light"/>
                  <a:sym typeface="Lexend Deca Light"/>
                </a:rPr>
                <a:t>Graph</a:t>
              </a:r>
              <a:endParaRPr sz="1600">
                <a:latin typeface="Lexend Deca Light"/>
                <a:ea typeface="Lexend Deca Light"/>
                <a:cs typeface="Lexend Deca Light"/>
                <a:sym typeface="Lexend Deca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68"/>
                                        </p:tgtEl>
                                        <p:attrNameLst>
                                          <p:attrName>style.visibility</p:attrName>
                                        </p:attrNameLst>
                                      </p:cBhvr>
                                      <p:to>
                                        <p:strVal val="visible"/>
                                      </p:to>
                                    </p:set>
                                    <p:animEffect filter="fade" transition="in">
                                      <p:cBhvr>
                                        <p:cTn dur="1000"/>
                                        <p:tgtEl>
                                          <p:spTgt spid="496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80"/>
                                        </p:tgtEl>
                                        <p:attrNameLst>
                                          <p:attrName>style.visibility</p:attrName>
                                        </p:attrNameLst>
                                      </p:cBhvr>
                                      <p:to>
                                        <p:strVal val="visible"/>
                                      </p:to>
                                    </p:set>
                                    <p:animEffect filter="fade" transition="in">
                                      <p:cBhvr>
                                        <p:cTn dur="1000"/>
                                        <p:tgtEl>
                                          <p:spTgt spid="498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56"/>
                                        </p:tgtEl>
                                        <p:attrNameLst>
                                          <p:attrName>style.visibility</p:attrName>
                                        </p:attrNameLst>
                                      </p:cBhvr>
                                      <p:to>
                                        <p:strVal val="visible"/>
                                      </p:to>
                                    </p:set>
                                    <p:animEffect filter="fade" transition="in">
                                      <p:cBhvr>
                                        <p:cTn dur="1000"/>
                                        <p:tgtEl>
                                          <p:spTgt spid="495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949"/>
                                        </p:tgtEl>
                                        <p:attrNameLst>
                                          <p:attrName>style.visibility</p:attrName>
                                        </p:attrNameLst>
                                      </p:cBhvr>
                                      <p:to>
                                        <p:strVal val="visible"/>
                                      </p:to>
                                    </p:set>
                                    <p:animEffect filter="fade" transition="in">
                                      <p:cBhvr>
                                        <p:cTn dur="1000"/>
                                        <p:tgtEl>
                                          <p:spTgt spid="49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